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5" r:id="rId3"/>
    <p:sldId id="282" r:id="rId4"/>
    <p:sldId id="256" r:id="rId5"/>
    <p:sldId id="287" r:id="rId6"/>
    <p:sldId id="279" r:id="rId7"/>
    <p:sldId id="286" r:id="rId8"/>
    <p:sldId id="283" r:id="rId9"/>
    <p:sldId id="288" r:id="rId10"/>
    <p:sldId id="284" r:id="rId11"/>
    <p:sldId id="264" r:id="rId12"/>
    <p:sldId id="280" r:id="rId13"/>
    <p:sldId id="270" r:id="rId14"/>
    <p:sldId id="271" r:id="rId15"/>
    <p:sldId id="268" r:id="rId16"/>
    <p:sldId id="267" r:id="rId17"/>
    <p:sldId id="281" r:id="rId18"/>
    <p:sldId id="265" r:id="rId19"/>
    <p:sldId id="260" r:id="rId20"/>
    <p:sldId id="259" r:id="rId21"/>
    <p:sldId id="258" r:id="rId22"/>
    <p:sldId id="262" r:id="rId23"/>
    <p:sldId id="263" r:id="rId24"/>
    <p:sldId id="266" r:id="rId25"/>
    <p:sldId id="272" r:id="rId26"/>
    <p:sldId id="273" r:id="rId27"/>
    <p:sldId id="274" r:id="rId28"/>
    <p:sldId id="275" r:id="rId29"/>
    <p:sldId id="269" r:id="rId30"/>
    <p:sldId id="276" r:id="rId31"/>
    <p:sldId id="277" r:id="rId3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57B13"/>
    <a:srgbClr val="F66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7DA74-2760-4D90-B755-AF74C6837D67}" v="20" dt="2021-10-28T09:51:13.952"/>
    <p1510:client id="{84ED7B22-83B4-4F54-BA9F-34107ED4760D}" v="101" dt="2020-09-25T18:52:34.381"/>
    <p1510:client id="{969725C3-2EF7-4B89-ACAB-33AAC2B13A4E}" v="304" dt="2021-10-28T09:40:53.792"/>
    <p1510:client id="{CEA1CED6-5792-487B-8EFD-9A729BCEBFE7}" v="4" dt="2020-10-07T17:34:52.6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4" autoAdjust="0"/>
    <p:restoredTop sz="94660"/>
  </p:normalViewPr>
  <p:slideViewPr>
    <p:cSldViewPr>
      <p:cViewPr>
        <p:scale>
          <a:sx n="75" d="100"/>
          <a:sy n="75" d="100"/>
        </p:scale>
        <p:origin x="1320" y="-3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123685"/>
            <a:ext cx="8087995" cy="614045"/>
          </a:xfrm>
          <a:custGeom>
            <a:avLst/>
            <a:gdLst/>
            <a:ahLst/>
            <a:cxnLst/>
            <a:rect l="l" t="t" r="r" b="b"/>
            <a:pathLst>
              <a:path w="8087995" h="614044">
                <a:moveTo>
                  <a:pt x="8087525" y="0"/>
                </a:moveTo>
                <a:lnTo>
                  <a:pt x="0" y="12585"/>
                </a:lnTo>
                <a:lnTo>
                  <a:pt x="0" y="613968"/>
                </a:lnTo>
                <a:lnTo>
                  <a:pt x="7692910" y="601383"/>
                </a:lnTo>
                <a:lnTo>
                  <a:pt x="8087525" y="0"/>
                </a:lnTo>
                <a:close/>
              </a:path>
            </a:pathLst>
          </a:custGeom>
          <a:solidFill>
            <a:srgbClr val="CF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64150" y="14199055"/>
            <a:ext cx="824865" cy="163830"/>
          </a:xfrm>
          <a:custGeom>
            <a:avLst/>
            <a:gdLst/>
            <a:ahLst/>
            <a:cxnLst/>
            <a:rect l="l" t="t" r="r" b="b"/>
            <a:pathLst>
              <a:path w="824864" h="163830">
                <a:moveTo>
                  <a:pt x="824788" y="0"/>
                </a:moveTo>
                <a:lnTo>
                  <a:pt x="59182" y="0"/>
                </a:lnTo>
                <a:lnTo>
                  <a:pt x="0" y="163728"/>
                </a:lnTo>
                <a:lnTo>
                  <a:pt x="772795" y="163728"/>
                </a:lnTo>
                <a:lnTo>
                  <a:pt x="824788" y="0"/>
                </a:lnTo>
                <a:close/>
              </a:path>
            </a:pathLst>
          </a:custGeom>
          <a:solidFill>
            <a:srgbClr val="0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21686" y="14230877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30289" y="65112"/>
                </a:moveTo>
                <a:lnTo>
                  <a:pt x="18160" y="65112"/>
                </a:lnTo>
                <a:lnTo>
                  <a:pt x="6746" y="96850"/>
                </a:lnTo>
                <a:lnTo>
                  <a:pt x="6197" y="98247"/>
                </a:lnTo>
                <a:lnTo>
                  <a:pt x="6819" y="99085"/>
                </a:lnTo>
                <a:lnTo>
                  <a:pt x="17195" y="99085"/>
                </a:lnTo>
                <a:lnTo>
                  <a:pt x="17691" y="98920"/>
                </a:lnTo>
                <a:lnTo>
                  <a:pt x="17945" y="98551"/>
                </a:lnTo>
                <a:lnTo>
                  <a:pt x="18224" y="98221"/>
                </a:lnTo>
                <a:lnTo>
                  <a:pt x="18529" y="97650"/>
                </a:lnTo>
                <a:lnTo>
                  <a:pt x="18872" y="96850"/>
                </a:lnTo>
                <a:lnTo>
                  <a:pt x="30289" y="65112"/>
                </a:lnTo>
                <a:close/>
              </a:path>
              <a:path w="88900" h="99694">
                <a:moveTo>
                  <a:pt x="57073" y="65112"/>
                </a:moveTo>
                <a:lnTo>
                  <a:pt x="44957" y="65112"/>
                </a:lnTo>
                <a:lnTo>
                  <a:pt x="33532" y="96850"/>
                </a:lnTo>
                <a:lnTo>
                  <a:pt x="32994" y="98247"/>
                </a:lnTo>
                <a:lnTo>
                  <a:pt x="33616" y="99085"/>
                </a:lnTo>
                <a:lnTo>
                  <a:pt x="43992" y="99085"/>
                </a:lnTo>
                <a:lnTo>
                  <a:pt x="44488" y="98920"/>
                </a:lnTo>
                <a:lnTo>
                  <a:pt x="45021" y="98221"/>
                </a:lnTo>
                <a:lnTo>
                  <a:pt x="45326" y="97650"/>
                </a:lnTo>
                <a:lnTo>
                  <a:pt x="45669" y="96850"/>
                </a:lnTo>
                <a:lnTo>
                  <a:pt x="57073" y="65112"/>
                </a:lnTo>
                <a:close/>
              </a:path>
              <a:path w="88900" h="99694">
                <a:moveTo>
                  <a:pt x="79184" y="54330"/>
                </a:moveTo>
                <a:lnTo>
                  <a:pt x="5181" y="54330"/>
                </a:lnTo>
                <a:lnTo>
                  <a:pt x="4521" y="54521"/>
                </a:lnTo>
                <a:lnTo>
                  <a:pt x="3682" y="55194"/>
                </a:lnTo>
                <a:lnTo>
                  <a:pt x="3301" y="55765"/>
                </a:lnTo>
                <a:lnTo>
                  <a:pt x="2919" y="56718"/>
                </a:lnTo>
                <a:lnTo>
                  <a:pt x="0" y="64465"/>
                </a:lnTo>
                <a:lnTo>
                  <a:pt x="596" y="65112"/>
                </a:lnTo>
                <a:lnTo>
                  <a:pt x="75247" y="65112"/>
                </a:lnTo>
                <a:lnTo>
                  <a:pt x="76238" y="64414"/>
                </a:lnTo>
                <a:lnTo>
                  <a:pt x="76822" y="63017"/>
                </a:lnTo>
                <a:lnTo>
                  <a:pt x="79222" y="56578"/>
                </a:lnTo>
                <a:lnTo>
                  <a:pt x="79743" y="55130"/>
                </a:lnTo>
                <a:lnTo>
                  <a:pt x="79184" y="54330"/>
                </a:lnTo>
                <a:close/>
              </a:path>
              <a:path w="88900" h="99694">
                <a:moveTo>
                  <a:pt x="39357" y="39662"/>
                </a:moveTo>
                <a:lnTo>
                  <a:pt x="27228" y="39662"/>
                </a:lnTo>
                <a:lnTo>
                  <a:pt x="21945" y="54330"/>
                </a:lnTo>
                <a:lnTo>
                  <a:pt x="34074" y="54330"/>
                </a:lnTo>
                <a:lnTo>
                  <a:pt x="39357" y="39662"/>
                </a:lnTo>
                <a:close/>
              </a:path>
              <a:path w="88900" h="99694">
                <a:moveTo>
                  <a:pt x="66306" y="39662"/>
                </a:moveTo>
                <a:lnTo>
                  <a:pt x="54178" y="39662"/>
                </a:lnTo>
                <a:lnTo>
                  <a:pt x="48742" y="54330"/>
                </a:lnTo>
                <a:lnTo>
                  <a:pt x="61023" y="54330"/>
                </a:lnTo>
                <a:lnTo>
                  <a:pt x="66306" y="39662"/>
                </a:lnTo>
                <a:close/>
              </a:path>
              <a:path w="88900" h="99694">
                <a:moveTo>
                  <a:pt x="88264" y="29032"/>
                </a:moveTo>
                <a:lnTo>
                  <a:pt x="13728" y="29032"/>
                </a:lnTo>
                <a:lnTo>
                  <a:pt x="12636" y="29781"/>
                </a:lnTo>
                <a:lnTo>
                  <a:pt x="9550" y="37566"/>
                </a:lnTo>
                <a:lnTo>
                  <a:pt x="9067" y="38963"/>
                </a:lnTo>
                <a:lnTo>
                  <a:pt x="9664" y="39662"/>
                </a:lnTo>
                <a:lnTo>
                  <a:pt x="83819" y="39662"/>
                </a:lnTo>
                <a:lnTo>
                  <a:pt x="84467" y="39496"/>
                </a:lnTo>
                <a:lnTo>
                  <a:pt x="85318" y="38785"/>
                </a:lnTo>
                <a:lnTo>
                  <a:pt x="85648" y="38265"/>
                </a:lnTo>
                <a:lnTo>
                  <a:pt x="85890" y="37566"/>
                </a:lnTo>
                <a:lnTo>
                  <a:pt x="88239" y="31280"/>
                </a:lnTo>
                <a:lnTo>
                  <a:pt x="88823" y="29781"/>
                </a:lnTo>
                <a:lnTo>
                  <a:pt x="88264" y="29032"/>
                </a:lnTo>
                <a:close/>
              </a:path>
              <a:path w="88900" h="99694">
                <a:moveTo>
                  <a:pt x="52997" y="0"/>
                </a:moveTo>
                <a:lnTo>
                  <a:pt x="42659" y="0"/>
                </a:lnTo>
                <a:lnTo>
                  <a:pt x="42075" y="165"/>
                </a:lnTo>
                <a:lnTo>
                  <a:pt x="41528" y="876"/>
                </a:lnTo>
                <a:lnTo>
                  <a:pt x="40741" y="2235"/>
                </a:lnTo>
                <a:lnTo>
                  <a:pt x="31191" y="29032"/>
                </a:lnTo>
                <a:lnTo>
                  <a:pt x="43306" y="29032"/>
                </a:lnTo>
                <a:lnTo>
                  <a:pt x="52861" y="2235"/>
                </a:lnTo>
                <a:lnTo>
                  <a:pt x="53403" y="838"/>
                </a:lnTo>
                <a:lnTo>
                  <a:pt x="52997" y="0"/>
                </a:lnTo>
                <a:close/>
              </a:path>
              <a:path w="88900" h="99694">
                <a:moveTo>
                  <a:pt x="79781" y="0"/>
                </a:moveTo>
                <a:lnTo>
                  <a:pt x="69557" y="0"/>
                </a:lnTo>
                <a:lnTo>
                  <a:pt x="68986" y="165"/>
                </a:lnTo>
                <a:lnTo>
                  <a:pt x="68351" y="876"/>
                </a:lnTo>
                <a:lnTo>
                  <a:pt x="68021" y="1447"/>
                </a:lnTo>
                <a:lnTo>
                  <a:pt x="67678" y="2235"/>
                </a:lnTo>
                <a:lnTo>
                  <a:pt x="57975" y="29032"/>
                </a:lnTo>
                <a:lnTo>
                  <a:pt x="70091" y="29032"/>
                </a:lnTo>
                <a:lnTo>
                  <a:pt x="79782" y="2235"/>
                </a:lnTo>
                <a:lnTo>
                  <a:pt x="80251" y="838"/>
                </a:lnTo>
                <a:lnTo>
                  <a:pt x="79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09650" y="14230725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79743" y="0"/>
                </a:moveTo>
                <a:lnTo>
                  <a:pt x="70866" y="0"/>
                </a:lnTo>
                <a:lnTo>
                  <a:pt x="35966" y="152"/>
                </a:lnTo>
                <a:lnTo>
                  <a:pt x="34620" y="1104"/>
                </a:lnTo>
                <a:lnTo>
                  <a:pt x="34010" y="2984"/>
                </a:lnTo>
                <a:lnTo>
                  <a:pt x="812" y="96532"/>
                </a:lnTo>
                <a:lnTo>
                  <a:pt x="0" y="98437"/>
                </a:lnTo>
                <a:lnTo>
                  <a:pt x="749" y="99390"/>
                </a:lnTo>
                <a:lnTo>
                  <a:pt x="47802" y="99390"/>
                </a:lnTo>
                <a:lnTo>
                  <a:pt x="73863" y="84721"/>
                </a:lnTo>
                <a:lnTo>
                  <a:pt x="21882" y="84721"/>
                </a:lnTo>
                <a:lnTo>
                  <a:pt x="32346" y="55079"/>
                </a:lnTo>
                <a:lnTo>
                  <a:pt x="80448" y="55079"/>
                </a:lnTo>
                <a:lnTo>
                  <a:pt x="79832" y="53759"/>
                </a:lnTo>
                <a:lnTo>
                  <a:pt x="77304" y="50266"/>
                </a:lnTo>
                <a:lnTo>
                  <a:pt x="75450" y="48895"/>
                </a:lnTo>
                <a:lnTo>
                  <a:pt x="73012" y="47891"/>
                </a:lnTo>
                <a:lnTo>
                  <a:pt x="73063" y="47599"/>
                </a:lnTo>
                <a:lnTo>
                  <a:pt x="75984" y="46291"/>
                </a:lnTo>
                <a:lnTo>
                  <a:pt x="78587" y="44716"/>
                </a:lnTo>
                <a:lnTo>
                  <a:pt x="83286" y="41033"/>
                </a:lnTo>
                <a:lnTo>
                  <a:pt x="83614" y="40716"/>
                </a:lnTo>
                <a:lnTo>
                  <a:pt x="37503" y="40716"/>
                </a:lnTo>
                <a:lnTo>
                  <a:pt x="46647" y="14655"/>
                </a:lnTo>
                <a:lnTo>
                  <a:pt x="94852" y="14655"/>
                </a:lnTo>
                <a:lnTo>
                  <a:pt x="94183" y="10731"/>
                </a:lnTo>
                <a:lnTo>
                  <a:pt x="86182" y="2146"/>
                </a:lnTo>
                <a:lnTo>
                  <a:pt x="79743" y="0"/>
                </a:lnTo>
                <a:close/>
              </a:path>
              <a:path w="95250" h="99694">
                <a:moveTo>
                  <a:pt x="80448" y="55079"/>
                </a:moveTo>
                <a:lnTo>
                  <a:pt x="54698" y="55079"/>
                </a:lnTo>
                <a:lnTo>
                  <a:pt x="56857" y="55486"/>
                </a:lnTo>
                <a:lnTo>
                  <a:pt x="60286" y="57073"/>
                </a:lnTo>
                <a:lnTo>
                  <a:pt x="61595" y="58115"/>
                </a:lnTo>
                <a:lnTo>
                  <a:pt x="62471" y="59423"/>
                </a:lnTo>
                <a:lnTo>
                  <a:pt x="63373" y="60718"/>
                </a:lnTo>
                <a:lnTo>
                  <a:pt x="63881" y="62230"/>
                </a:lnTo>
                <a:lnTo>
                  <a:pt x="63982" y="63995"/>
                </a:lnTo>
                <a:lnTo>
                  <a:pt x="64055" y="66255"/>
                </a:lnTo>
                <a:lnTo>
                  <a:pt x="63919" y="67564"/>
                </a:lnTo>
                <a:lnTo>
                  <a:pt x="63411" y="69456"/>
                </a:lnTo>
                <a:lnTo>
                  <a:pt x="62331" y="73647"/>
                </a:lnTo>
                <a:lnTo>
                  <a:pt x="59982" y="77241"/>
                </a:lnTo>
                <a:lnTo>
                  <a:pt x="52730" y="83235"/>
                </a:lnTo>
                <a:lnTo>
                  <a:pt x="48120" y="84721"/>
                </a:lnTo>
                <a:lnTo>
                  <a:pt x="73863" y="84721"/>
                </a:lnTo>
                <a:lnTo>
                  <a:pt x="77901" y="78727"/>
                </a:lnTo>
                <a:lnTo>
                  <a:pt x="79679" y="74688"/>
                </a:lnTo>
                <a:lnTo>
                  <a:pt x="80797" y="70192"/>
                </a:lnTo>
                <a:lnTo>
                  <a:pt x="81305" y="68300"/>
                </a:lnTo>
                <a:lnTo>
                  <a:pt x="81648" y="66255"/>
                </a:lnTo>
                <a:lnTo>
                  <a:pt x="81915" y="62230"/>
                </a:lnTo>
                <a:lnTo>
                  <a:pt x="81844" y="60718"/>
                </a:lnTo>
                <a:lnTo>
                  <a:pt x="81762" y="59753"/>
                </a:lnTo>
                <a:lnTo>
                  <a:pt x="80721" y="55664"/>
                </a:lnTo>
                <a:lnTo>
                  <a:pt x="80448" y="55079"/>
                </a:lnTo>
                <a:close/>
              </a:path>
              <a:path w="95250" h="99694">
                <a:moveTo>
                  <a:pt x="94852" y="14655"/>
                </a:moveTo>
                <a:lnTo>
                  <a:pt x="69646" y="14655"/>
                </a:lnTo>
                <a:lnTo>
                  <a:pt x="72948" y="15862"/>
                </a:lnTo>
                <a:lnTo>
                  <a:pt x="75768" y="20650"/>
                </a:lnTo>
                <a:lnTo>
                  <a:pt x="75984" y="23685"/>
                </a:lnTo>
                <a:lnTo>
                  <a:pt x="74980" y="27381"/>
                </a:lnTo>
                <a:lnTo>
                  <a:pt x="74460" y="29387"/>
                </a:lnTo>
                <a:lnTo>
                  <a:pt x="58712" y="40716"/>
                </a:lnTo>
                <a:lnTo>
                  <a:pt x="83614" y="40716"/>
                </a:lnTo>
                <a:lnTo>
                  <a:pt x="95237" y="16916"/>
                </a:lnTo>
                <a:lnTo>
                  <a:pt x="94852" y="14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97269" y="14230729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94018" y="0"/>
                </a:moveTo>
                <a:lnTo>
                  <a:pt x="36931" y="0"/>
                </a:lnTo>
                <a:lnTo>
                  <a:pt x="36080" y="241"/>
                </a:lnTo>
                <a:lnTo>
                  <a:pt x="34810" y="1231"/>
                </a:lnTo>
                <a:lnTo>
                  <a:pt x="34315" y="1993"/>
                </a:lnTo>
                <a:lnTo>
                  <a:pt x="584" y="96685"/>
                </a:lnTo>
                <a:lnTo>
                  <a:pt x="0" y="98488"/>
                </a:lnTo>
                <a:lnTo>
                  <a:pt x="698" y="99390"/>
                </a:lnTo>
                <a:lnTo>
                  <a:pt x="59918" y="99390"/>
                </a:lnTo>
                <a:lnTo>
                  <a:pt x="60655" y="99186"/>
                </a:lnTo>
                <a:lnTo>
                  <a:pt x="21831" y="84721"/>
                </a:lnTo>
                <a:lnTo>
                  <a:pt x="32270" y="55219"/>
                </a:lnTo>
                <a:lnTo>
                  <a:pt x="69900" y="55219"/>
                </a:lnTo>
                <a:lnTo>
                  <a:pt x="70624" y="55016"/>
                </a:lnTo>
                <a:lnTo>
                  <a:pt x="71374" y="54101"/>
                </a:lnTo>
                <a:lnTo>
                  <a:pt x="71729" y="53441"/>
                </a:lnTo>
                <a:lnTo>
                  <a:pt x="75857" y="42367"/>
                </a:lnTo>
                <a:lnTo>
                  <a:pt x="75946" y="41694"/>
                </a:lnTo>
                <a:lnTo>
                  <a:pt x="75590" y="40792"/>
                </a:lnTo>
                <a:lnTo>
                  <a:pt x="75006" y="40551"/>
                </a:lnTo>
                <a:lnTo>
                  <a:pt x="37477" y="40551"/>
                </a:lnTo>
                <a:lnTo>
                  <a:pt x="46596" y="14655"/>
                </a:lnTo>
                <a:lnTo>
                  <a:pt x="88861" y="14655"/>
                </a:lnTo>
                <a:lnTo>
                  <a:pt x="89611" y="14439"/>
                </a:lnTo>
                <a:lnTo>
                  <a:pt x="90462" y="13563"/>
                </a:lnTo>
                <a:lnTo>
                  <a:pt x="90843" y="12890"/>
                </a:lnTo>
                <a:lnTo>
                  <a:pt x="91186" y="12001"/>
                </a:lnTo>
                <a:lnTo>
                  <a:pt x="94462" y="2806"/>
                </a:lnTo>
                <a:lnTo>
                  <a:pt x="94787" y="1993"/>
                </a:lnTo>
                <a:lnTo>
                  <a:pt x="94894" y="1219"/>
                </a:lnTo>
                <a:lnTo>
                  <a:pt x="94551" y="241"/>
                </a:lnTo>
                <a:lnTo>
                  <a:pt x="94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69551" y="14230870"/>
            <a:ext cx="85153" cy="9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5843" y="14229664"/>
            <a:ext cx="91528" cy="101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62959" y="14230718"/>
            <a:ext cx="78206" cy="99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20643" y="14230718"/>
            <a:ext cx="51231" cy="993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84371" y="14230870"/>
            <a:ext cx="85699" cy="99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48710" y="14230718"/>
            <a:ext cx="94894" cy="993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68256" y="14379443"/>
            <a:ext cx="632804" cy="452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63507" y="13052738"/>
            <a:ext cx="2003644" cy="10645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3318" y="14157619"/>
            <a:ext cx="952982" cy="306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07307" y="14216539"/>
            <a:ext cx="694410" cy="2482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379" y="13887450"/>
            <a:ext cx="3193321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607046" y="40642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322" y="13593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1791" y="7029450"/>
            <a:ext cx="9536118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3144" y="326892"/>
            <a:ext cx="807275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43" r="41631"/>
          <a:stretch/>
        </p:blipFill>
        <p:spPr>
          <a:xfrm>
            <a:off x="2232437" y="13756377"/>
            <a:ext cx="1980000" cy="136932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12414"/>
          <a:stretch/>
        </p:blipFill>
        <p:spPr bwMode="auto">
          <a:xfrm>
            <a:off x="588886" y="2266154"/>
            <a:ext cx="1836000" cy="34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8111"/>
          <a:stretch/>
        </p:blipFill>
        <p:spPr bwMode="auto">
          <a:xfrm>
            <a:off x="7859255" y="2079330"/>
            <a:ext cx="2160000" cy="349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2760" r="15089" b="3906"/>
          <a:stretch/>
        </p:blipFill>
        <p:spPr bwMode="auto">
          <a:xfrm>
            <a:off x="3897850" y="3483330"/>
            <a:ext cx="3024000" cy="20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620000" cy="4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3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300" y="13887450"/>
            <a:ext cx="2667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53018" y="3523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11" y="1347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1000" y="5531923"/>
            <a:ext cx="9207174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6600" b="1" dirty="0">
                <a:latin typeface="Open Sans Extrabold"/>
                <a:cs typeface="Open Sans Extrabold"/>
              </a:rPr>
              <a:t>Pasākuma programma</a:t>
            </a:r>
            <a:endParaRPr sz="660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88" y="0"/>
            <a:ext cx="2157951" cy="39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74614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4" y="14066925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51" r="6090" b="7409"/>
          <a:stretch/>
        </p:blipFill>
        <p:spPr bwMode="auto">
          <a:xfrm>
            <a:off x="579879" y="2247386"/>
            <a:ext cx="2890335" cy="2548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51" r="6090" b="7409"/>
          <a:stretch/>
        </p:blipFill>
        <p:spPr bwMode="auto">
          <a:xfrm>
            <a:off x="3642503" y="2179632"/>
            <a:ext cx="2890335" cy="2548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51" r="6090" b="7409"/>
          <a:stretch/>
        </p:blipFill>
        <p:spPr bwMode="auto">
          <a:xfrm>
            <a:off x="6705128" y="2179632"/>
            <a:ext cx="2890335" cy="2548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37746" y="13865700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126" y="13861047"/>
            <a:ext cx="2905374" cy="1017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35" y="1461875"/>
            <a:ext cx="6701917" cy="6480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018" y="3523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11" y="1347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88" y="0"/>
            <a:ext cx="2157951" cy="39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74614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4" y="14079447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61047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195" y="13833950"/>
            <a:ext cx="3028505" cy="104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217489" y="48080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4522" y="22334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087" y="0"/>
            <a:ext cx="2041022" cy="4362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56195" y="420225"/>
            <a:ext cx="737333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3138" r="4492"/>
          <a:stretch/>
        </p:blipFill>
        <p:spPr bwMode="auto">
          <a:xfrm>
            <a:off x="4711691" y="2322272"/>
            <a:ext cx="3771900" cy="3821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3138" r="4492"/>
          <a:stretch/>
        </p:blipFill>
        <p:spPr bwMode="auto">
          <a:xfrm>
            <a:off x="1324579" y="2322272"/>
            <a:ext cx="3771900" cy="3821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146300" y="13833950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8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0500" y="13809188"/>
            <a:ext cx="2971800" cy="1068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887450"/>
            <a:ext cx="147380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49906" y="342151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938" y="19889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0"/>
            <a:ext cx="1890209" cy="4362450"/>
          </a:xfrm>
          <a:prstGeom prst="rect">
            <a:avLst/>
          </a:prstGeom>
        </p:spPr>
      </p:pic>
      <p:pic>
        <p:nvPicPr>
          <p:cNvPr id="13" name="Picture 12" descr="C:\Users\User1\AppData\Local\Microsoft\Windows\INetCache\Content.Word\Basketball_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552152"/>
            <a:ext cx="5300178" cy="49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54782" y="417191"/>
            <a:ext cx="734951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09188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5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0270" y="13799499"/>
            <a:ext cx="296063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799499"/>
            <a:ext cx="1551369" cy="84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128234" y="436194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0155" y="24765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5538" y="3420588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13" name="Picture 12" descr="C:\Users\User1\AppData\Local\Microsoft\Windows\INetCache\Content.Word\Basketball_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13" y="1907065"/>
            <a:ext cx="3221990" cy="30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626" y="5507161"/>
            <a:ext cx="2448000" cy="3246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49" y="9239249"/>
            <a:ext cx="2895754" cy="30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9540" y="354465"/>
            <a:ext cx="778918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7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2" y="14008474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2631" y="13799499"/>
            <a:ext cx="2809669" cy="1078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92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4457" y="45551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516" y="262451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03500" y="5505450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3" name="object 4"/>
          <p:cNvSpPr/>
          <p:nvPr/>
        </p:nvSpPr>
        <p:spPr>
          <a:xfrm rot="11055961">
            <a:off x="9710345" y="262769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9080640" y="439335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3207" t="15934" r="9246" b="13505"/>
          <a:stretch/>
        </p:blipFill>
        <p:spPr bwMode="auto">
          <a:xfrm>
            <a:off x="622300" y="1847850"/>
            <a:ext cx="9600534" cy="187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84301" y="439335"/>
            <a:ext cx="7537066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solidFill>
                  <a:srgbClr val="F57B13"/>
                </a:solidFill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 smtClean="0">
                <a:solidFill>
                  <a:srgbClr val="F57B13"/>
                </a:solidFill>
                <a:latin typeface="Open Sans"/>
              </a:rPr>
              <a:t>14.10.2024 </a:t>
            </a:r>
            <a:r>
              <a:rPr lang="lv-LV" sz="3600" b="1" dirty="0">
                <a:solidFill>
                  <a:srgbClr val="F57B13"/>
                </a:solidFill>
                <a:latin typeface="Open Sans"/>
              </a:rPr>
              <a:t>– </a:t>
            </a:r>
            <a:r>
              <a:rPr lang="lv-LV" sz="3600" b="1" dirty="0" smtClean="0">
                <a:solidFill>
                  <a:srgbClr val="F57B13"/>
                </a:solidFill>
                <a:latin typeface="Open Sans"/>
              </a:rPr>
              <a:t>20.10.2024</a:t>
            </a:r>
            <a:endParaRPr lang="lv-LV" sz="3600" b="1" dirty="0">
              <a:solidFill>
                <a:srgbClr val="F57B13"/>
              </a:solidFill>
              <a:latin typeface="Open Sans"/>
            </a:endParaRP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7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2016295" y="1376774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8777" y="13832249"/>
            <a:ext cx="3529147" cy="99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274283" y="13799499"/>
            <a:ext cx="1614680" cy="84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274283" y="298384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6020" y="10909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23603" y="6289582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14" y="0"/>
            <a:ext cx="1858395" cy="3067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9838" y="679294"/>
            <a:ext cx="750663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CC5E30B-4228-4C9D-A742-57C2928924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31742" y="1843214"/>
            <a:ext cx="4021437" cy="5046532"/>
          </a:xfrm>
          <a:prstGeom prst="rect">
            <a:avLst/>
          </a:prstGeom>
        </p:spPr>
      </p:pic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6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0447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809" y="13799499"/>
            <a:ext cx="3150491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850081"/>
            <a:ext cx="1551369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8722" y="500436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694" y="262132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14" y="0"/>
            <a:ext cx="1858395" cy="30670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/>
          <a:srcRect l="17372" t="7392" r="11804" b="13479"/>
          <a:stretch/>
        </p:blipFill>
        <p:spPr bwMode="auto">
          <a:xfrm>
            <a:off x="2089937" y="1761971"/>
            <a:ext cx="6430823" cy="4226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9768" y="501160"/>
            <a:ext cx="7911163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8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3933" y="1380584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5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300" y="13799499"/>
            <a:ext cx="3200400" cy="1078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849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17652" r="18238"/>
          <a:stretch/>
        </p:blipFill>
        <p:spPr>
          <a:xfrm>
            <a:off x="4700110" y="1608247"/>
            <a:ext cx="4800601" cy="62695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25878" y="57619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13900" y="35676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7877785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529540" cy="57512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9300" y="395625"/>
            <a:ext cx="76274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3366" y="13799499"/>
            <a:ext cx="3029934" cy="1078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887450"/>
            <a:ext cx="1676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62" y="2087997"/>
            <a:ext cx="4922952" cy="652951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7960" y="34215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251" y="17145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2329" y="7365124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0" y="0"/>
            <a:ext cx="1969191" cy="5352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1509" y="410890"/>
            <a:ext cx="8590116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1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93900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300" y="13773449"/>
            <a:ext cx="4252023" cy="96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336424" y="67674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1171" y="6614859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6919461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5" y="14110021"/>
            <a:ext cx="146596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/>
          <a:stretch/>
        </p:blipFill>
        <p:spPr bwMode="auto">
          <a:xfrm rot="10800000">
            <a:off x="1511712" y="1991441"/>
            <a:ext cx="2981611" cy="471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/>
          <a:stretch/>
        </p:blipFill>
        <p:spPr bwMode="auto">
          <a:xfrm rot="10800000">
            <a:off x="4328491" y="1991441"/>
            <a:ext cx="2981611" cy="471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/>
          <a:stretch/>
        </p:blipFill>
        <p:spPr bwMode="auto">
          <a:xfrm rot="10800000">
            <a:off x="7175500" y="1991440"/>
            <a:ext cx="2981611" cy="471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89381" y="13818578"/>
            <a:ext cx="1992874" cy="13071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20650" y="13935117"/>
            <a:ext cx="1524000" cy="80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0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0098" y="13831861"/>
            <a:ext cx="2954602" cy="104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831861"/>
            <a:ext cx="1542167" cy="81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78" y="2615458"/>
            <a:ext cx="6088227" cy="36390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443" y="10470074"/>
            <a:ext cx="67360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4443" y="7604689"/>
            <a:ext cx="9210819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7" y="-5389"/>
            <a:ext cx="2076628" cy="57490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205" y="141470"/>
            <a:ext cx="1664352" cy="11949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30098" y="474201"/>
            <a:ext cx="74676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0298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057401" y="13831861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4214" y="13799499"/>
            <a:ext cx="3234286" cy="115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408" y="1594723"/>
            <a:ext cx="5820510" cy="53069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9415" y="4161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157" y="24765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537" y="7735432"/>
            <a:ext cx="62434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100" y="0"/>
            <a:ext cx="2189713" cy="5352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258" y="379997"/>
            <a:ext cx="816485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300" y="13887450"/>
            <a:ext cx="162756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1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3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9100" y="13887450"/>
            <a:ext cx="3200400" cy="117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317500" y="13799499"/>
            <a:ext cx="1551369" cy="92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1478070"/>
            <a:ext cx="7675743" cy="46913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7986" y="59747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0284" y="38217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9" y="760842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9" y="-405"/>
            <a:ext cx="1843410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90166" y="382170"/>
            <a:ext cx="764147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87408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1084" y="13799499"/>
            <a:ext cx="3244616" cy="115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773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29" y="989872"/>
            <a:ext cx="5467374" cy="5709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8311" y="46074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969" y="292071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1415" y="8020050"/>
            <a:ext cx="6266677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299" y="0"/>
            <a:ext cx="1759877" cy="4819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2456" y="427222"/>
            <a:ext cx="747594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2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300" y="13887450"/>
            <a:ext cx="3124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887450"/>
            <a:ext cx="1484331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t="25353" b="26089"/>
          <a:stretch/>
        </p:blipFill>
        <p:spPr>
          <a:xfrm>
            <a:off x="687382" y="2361444"/>
            <a:ext cx="9947578" cy="2667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87794" y="6223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6199" y="44541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0900" y="7615489"/>
            <a:ext cx="60148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6314" y="14007394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26" y="0"/>
            <a:ext cx="1635428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6256" y="536887"/>
            <a:ext cx="7869644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6" y="14007394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55353" y="13809394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819" y="13758898"/>
            <a:ext cx="3242881" cy="136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402902" y="13799499"/>
            <a:ext cx="1465967" cy="84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150933" y="54181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704" y="332641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2285" y="6948002"/>
            <a:ext cx="10455189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517" y="0"/>
            <a:ext cx="1700660" cy="4819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7075" y="332641"/>
            <a:ext cx="828557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12" descr="A picture containing sitting, table&#10;&#10;Description automatically generated">
            <a:extLst>
              <a:ext uri="{FF2B5EF4-FFF2-40B4-BE49-F238E27FC236}">
                <a16:creationId xmlns:lc="http://schemas.openxmlformats.org/drawingml/2006/lockedCanvas" xmlns="" xmlns:a16="http://schemas.microsoft.com/office/drawing/2014/main" id="{BA3B29D8-BF99-4E60-B40D-CBFC5B4A650A}"/>
              </a:ext>
            </a:extLst>
          </p:cNvPr>
          <p:cNvPicPr/>
          <p:nvPr/>
        </p:nvPicPr>
        <p:blipFill rotWithShape="1">
          <a:blip r:embed="rId3"/>
          <a:srcRect l="2886" r="2352" b="16650"/>
          <a:stretch/>
        </p:blipFill>
        <p:spPr bwMode="auto">
          <a:xfrm>
            <a:off x="1504964" y="1940643"/>
            <a:ext cx="7337250" cy="417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8" y="14012236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0447" y="13814236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4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768" y="13799499"/>
            <a:ext cx="4036532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317500" y="13887450"/>
            <a:ext cx="154423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851900" y="641985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5409" y="624999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9" y="760842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072010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1735" y="425005"/>
            <a:ext cx="808373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2" name="Picture 2" descr="A picture containing orange, colorful, flying, dog&#10;&#10;Description automatically generated">
            <a:extLst>
              <a:ext uri="{FF2B5EF4-FFF2-40B4-BE49-F238E27FC236}">
                <a16:creationId xmlns="" xmlns:a16="http://schemas.microsoft.com/office/drawing/2014/main" id="{E42C1E17-AF37-477F-8D29-96D37845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2050744"/>
            <a:ext cx="6425838" cy="5557678"/>
          </a:xfrm>
          <a:prstGeom prst="rect">
            <a:avLst/>
          </a:prstGeom>
        </p:spPr>
      </p:pic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8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95500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3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68869" y="13809266"/>
            <a:ext cx="3496553" cy="114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264361" y="13887450"/>
            <a:ext cx="165333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658649" y="238357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8444" y="2242888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81818" y="1841667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3"/>
            <a:ext cx="2072010" cy="5749026"/>
          </a:xfrm>
          <a:prstGeom prst="rect">
            <a:avLst/>
          </a:prstGeom>
        </p:spPr>
      </p:pic>
      <p:pic>
        <p:nvPicPr>
          <p:cNvPr id="3" name="Picture 5" descr="A picture containing table, game&#10;&#10;Description automatically generated">
            <a:extLst>
              <a:ext uri="{FF2B5EF4-FFF2-40B4-BE49-F238E27FC236}">
                <a16:creationId xmlns="" xmlns:a16="http://schemas.microsoft.com/office/drawing/2014/main" id="{ECB1CA49-D449-4C34-8EE2-4DA3949A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1" y="10026224"/>
            <a:ext cx="10043192" cy="1432380"/>
          </a:xfrm>
          <a:prstGeom prst="rect">
            <a:avLst/>
          </a:prstGeom>
        </p:spPr>
      </p:pic>
      <p:pic>
        <p:nvPicPr>
          <p:cNvPr id="6" name="Picture 6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76FA0618-3066-43EE-803E-952033BDE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1" y="11448530"/>
            <a:ext cx="10646083" cy="15684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2520" y="412054"/>
            <a:ext cx="814954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4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2873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220447" y="13809266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1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13887450"/>
            <a:ext cx="162756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119548" y="597095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454" y="42559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537" y="7735432"/>
            <a:ext cx="62434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0"/>
            <a:ext cx="1985072" cy="5352752"/>
          </a:xfrm>
          <a:prstGeom prst="rect">
            <a:avLst/>
          </a:prstGeom>
        </p:spPr>
      </p:pic>
      <p:pic>
        <p:nvPicPr>
          <p:cNvPr id="3" name="Picture 5" descr="A picture containing orange, kite, colorful, room&#10;&#10;Description automatically generated">
            <a:extLst>
              <a:ext uri="{FF2B5EF4-FFF2-40B4-BE49-F238E27FC236}">
                <a16:creationId xmlns="" xmlns:a16="http://schemas.microsoft.com/office/drawing/2014/main" id="{C8629979-B7B4-4126-A5DA-761B950E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59" y="2072082"/>
            <a:ext cx="5410441" cy="51395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3246" y="437238"/>
            <a:ext cx="737777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8" y="14016152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868869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4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300" y="13807948"/>
            <a:ext cx="2819400" cy="99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/>
          <p:cNvSpPr/>
          <p:nvPr/>
        </p:nvSpPr>
        <p:spPr>
          <a:xfrm>
            <a:off x="227960" y="13807948"/>
            <a:ext cx="164072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227960" y="46538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574" y="26059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4184" y="5916881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589" y="0"/>
            <a:ext cx="1884520" cy="4362450"/>
          </a:xfrm>
          <a:prstGeom prst="rect">
            <a:avLst/>
          </a:prstGeom>
        </p:spPr>
      </p:pic>
      <p:pic>
        <p:nvPicPr>
          <p:cNvPr id="11" name="Picture 10" descr="A picture containing orange, colorful, kite, flying&#10;&#10;Description automatically generated">
            <a:extLst>
              <a:ext uri="{FF2B5EF4-FFF2-40B4-BE49-F238E27FC236}">
                <a16:creationId xmlns:lc="http://schemas.openxmlformats.org/drawingml/2006/lockedCanvas" xmlns="" xmlns:a16="http://schemas.microsoft.com/office/drawing/2014/main" id="{82A2F5F3-FB8E-4971-801A-5741B41538BD}"/>
              </a:ext>
            </a:extLst>
          </p:cNvPr>
          <p:cNvPicPr/>
          <p:nvPr/>
        </p:nvPicPr>
        <p:blipFill rotWithShape="1">
          <a:blip r:embed="rId3"/>
          <a:srcRect t="5616" b="4889"/>
          <a:stretch/>
        </p:blipFill>
        <p:spPr bwMode="auto">
          <a:xfrm>
            <a:off x="1022297" y="1928007"/>
            <a:ext cx="8141323" cy="3665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76760" y="348405"/>
            <a:ext cx="7932339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6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220447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900" y="13806170"/>
            <a:ext cx="2605984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846509" y="610630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55785" y="5946860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78280" y="6258291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045307"/>
            <a:ext cx="4049395" cy="331533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900" y="2182344"/>
            <a:ext cx="4032000" cy="3315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1973256" y="13806170"/>
            <a:ext cx="1908000" cy="1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986" y="13799499"/>
            <a:ext cx="3019114" cy="115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317500" y="13887450"/>
            <a:ext cx="155136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578277" y="2834588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9680" y="260715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686356" y="2245018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" y="-39925"/>
            <a:ext cx="2332102" cy="5749026"/>
          </a:xfrm>
          <a:prstGeom prst="rect">
            <a:avLst/>
          </a:prstGeom>
        </p:spPr>
      </p:pic>
      <p:pic>
        <p:nvPicPr>
          <p:cNvPr id="2" name="Picture 6" descr="A picture containing orange, text, colorful, kite&#10;&#10;Description automatically generated">
            <a:extLst>
              <a:ext uri="{FF2B5EF4-FFF2-40B4-BE49-F238E27FC236}">
                <a16:creationId xmlns="" xmlns:a16="http://schemas.microsoft.com/office/drawing/2014/main" id="{988EEA91-E026-4F75-A490-3BED9B76C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5" y="8647635"/>
            <a:ext cx="9091256" cy="42875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7986" y="403350"/>
            <a:ext cx="8471809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36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36424" y="67674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1171" y="6614859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6919461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pic>
        <p:nvPicPr>
          <p:cNvPr id="3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00C4B634-5B52-4DE4-AAD5-A2916713C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97" y="1663131"/>
            <a:ext cx="5928004" cy="52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300" y="13830739"/>
            <a:ext cx="3886200" cy="971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9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3997499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112624" y="137994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1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5890" y="13787120"/>
            <a:ext cx="3135010" cy="109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607046" y="40642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322" y="13593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1791" y="7029450"/>
            <a:ext cx="9536118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3144" y="326892"/>
            <a:ext cx="807275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 smtClean="0">
                <a:latin typeface="Open Sans"/>
              </a:rPr>
              <a:t>14.10.2024 </a:t>
            </a:r>
            <a:r>
              <a:rPr lang="lv-LV" sz="3600" b="1" dirty="0">
                <a:latin typeface="Open Sans"/>
              </a:rPr>
              <a:t>– </a:t>
            </a:r>
            <a:r>
              <a:rPr lang="lv-LV" sz="3600" b="1" dirty="0" smtClean="0">
                <a:latin typeface="Open Sans"/>
              </a:rPr>
              <a:t>20.10.2024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1764" r="1710" b="5387"/>
          <a:stretch/>
        </p:blipFill>
        <p:spPr bwMode="auto">
          <a:xfrm>
            <a:off x="554706" y="2228850"/>
            <a:ext cx="9623203" cy="3086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9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1973256" y="13787120"/>
            <a:ext cx="1908000" cy="1319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13811250"/>
            <a:ext cx="3886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336424" y="67674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1171" y="6614859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862" y="6617486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3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00" y="2096959"/>
            <a:ext cx="7603039" cy="3185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04900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5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5890" y="13865700"/>
            <a:ext cx="2754010" cy="108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607046" y="40642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2322" y="135935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1791" y="7029450"/>
            <a:ext cx="9536118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3144" y="326892"/>
            <a:ext cx="807275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14.10.2024 – 20.10.2024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92" y="1749709"/>
            <a:ext cx="8794437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3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1631"/>
          <a:stretch/>
        </p:blipFill>
        <p:spPr>
          <a:xfrm>
            <a:off x="2016295" y="13865700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3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100" y="13819899"/>
            <a:ext cx="4419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8336424" y="67674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1171" y="6614859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862" y="6617486"/>
            <a:ext cx="616720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440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4400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" y="-405"/>
            <a:ext cx="2247362" cy="57490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9462" y="361743"/>
            <a:ext cx="813643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3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8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909" y="1479430"/>
            <a:ext cx="7900492" cy="49834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16295" y="13819899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13887450"/>
            <a:ext cx="480368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53018" y="3523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11" y="1347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862" y="6143248"/>
            <a:ext cx="635088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5400" b="1" dirty="0">
                <a:latin typeface="Open Sans Extrabold"/>
                <a:cs typeface="Open Sans Extrabold"/>
              </a:rPr>
              <a:t>Pasākuma programma</a:t>
            </a:r>
            <a:endParaRPr sz="540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88" y="0"/>
            <a:ext cx="2157951" cy="39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74614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696" b="5757"/>
          <a:stretch/>
        </p:blipFill>
        <p:spPr bwMode="auto">
          <a:xfrm flipH="1">
            <a:off x="4813300" y="2026774"/>
            <a:ext cx="4248000" cy="33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6640"/>
          <a:stretch/>
        </p:blipFill>
        <p:spPr bwMode="auto">
          <a:xfrm>
            <a:off x="1605005" y="2026774"/>
            <a:ext cx="2412000" cy="33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743" r="41631"/>
          <a:stretch/>
        </p:blipFill>
        <p:spPr>
          <a:xfrm>
            <a:off x="2016295" y="13865700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00" y="13845300"/>
            <a:ext cx="3962400" cy="110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bject 4"/>
          <p:cNvSpPr/>
          <p:nvPr/>
        </p:nvSpPr>
        <p:spPr>
          <a:xfrm>
            <a:off x="53018" y="3523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011" y="1347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862" y="6143248"/>
            <a:ext cx="635088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5400" b="1" dirty="0">
                <a:latin typeface="Open Sans Extrabold"/>
                <a:cs typeface="Open Sans Extrabold"/>
              </a:rPr>
              <a:t>Pasākuma programma</a:t>
            </a:r>
            <a:endParaRPr sz="5400" b="1" dirty="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88" y="0"/>
            <a:ext cx="2157951" cy="39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4274" y="223345"/>
            <a:ext cx="746142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b="1" dirty="0">
                <a:latin typeface="Open Sans"/>
              </a:rPr>
              <a:t>Latvijas Veselības sporta  nedēļa</a:t>
            </a:r>
          </a:p>
          <a:p>
            <a:pPr lvl="0" algn="ctr"/>
            <a:r>
              <a:rPr lang="lv-LV" sz="3600" b="1" dirty="0">
                <a:latin typeface="Open Sans"/>
              </a:rPr>
              <a:t>14.10.2024 – 20.10.2024</a:t>
            </a:r>
          </a:p>
          <a:p>
            <a:pPr lvl="0" algn="ctr"/>
            <a:endParaRPr lang="en-GB" sz="2400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2" descr="ISCA | International Sport and Culture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2" y="14065761"/>
            <a:ext cx="146596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2" y="2804272"/>
            <a:ext cx="3186286" cy="31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31" y="2016350"/>
            <a:ext cx="3186286" cy="31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25" y="1464350"/>
            <a:ext cx="3186286" cy="31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743" r="41631"/>
          <a:stretch/>
        </p:blipFill>
        <p:spPr>
          <a:xfrm>
            <a:off x="2076212" y="13865700"/>
            <a:ext cx="1821921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7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251</Words>
  <Application>Microsoft Office PowerPoint</Application>
  <PresentationFormat>Custom</PresentationFormat>
  <Paragraphs>141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MW2015_white_poster</dc:title>
  <dc:creator>User1</dc:creator>
  <cp:lastModifiedBy>Administrator</cp:lastModifiedBy>
  <cp:revision>267</cp:revision>
  <dcterms:created xsi:type="dcterms:W3CDTF">2016-03-01T11:10:18Z</dcterms:created>
  <dcterms:modified xsi:type="dcterms:W3CDTF">2024-09-10T14:08:32Z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2016-03-01T00:00:00Z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2016-03-01T00:00:00Z</vt:filetime>
  </property>
</Properties>
</file>