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68" r:id="rId6"/>
    <p:sldId id="267" r:id="rId7"/>
    <p:sldId id="265" r:id="rId8"/>
    <p:sldId id="260" r:id="rId9"/>
    <p:sldId id="259" r:id="rId10"/>
    <p:sldId id="258" r:id="rId11"/>
    <p:sldId id="262" r:id="rId12"/>
    <p:sldId id="263" r:id="rId13"/>
    <p:sldId id="266" r:id="rId14"/>
    <p:sldId id="272" r:id="rId15"/>
    <p:sldId id="273" r:id="rId16"/>
    <p:sldId id="274" r:id="rId17"/>
    <p:sldId id="275" r:id="rId18"/>
    <p:sldId id="269" r:id="rId19"/>
    <p:sldId id="276" r:id="rId20"/>
    <p:sldId id="277" r:id="rId21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D7B22-83B4-4F54-BA9F-34107ED4760D}" v="101" dt="2020-09-25T18:52:34.381"/>
    <p1510:client id="{CEA1CED6-5792-487B-8EFD-9A729BCEBFE7}" v="4" dt="2020-10-07T17:34:52.6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9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123685"/>
            <a:ext cx="8087995" cy="614045"/>
          </a:xfrm>
          <a:custGeom>
            <a:avLst/>
            <a:gdLst/>
            <a:ahLst/>
            <a:cxnLst/>
            <a:rect l="l" t="t" r="r" b="b"/>
            <a:pathLst>
              <a:path w="8087995" h="614044">
                <a:moveTo>
                  <a:pt x="8087525" y="0"/>
                </a:moveTo>
                <a:lnTo>
                  <a:pt x="0" y="12585"/>
                </a:lnTo>
                <a:lnTo>
                  <a:pt x="0" y="613968"/>
                </a:lnTo>
                <a:lnTo>
                  <a:pt x="7692910" y="601383"/>
                </a:lnTo>
                <a:lnTo>
                  <a:pt x="8087525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64150" y="14199055"/>
            <a:ext cx="824865" cy="163830"/>
          </a:xfrm>
          <a:custGeom>
            <a:avLst/>
            <a:gdLst/>
            <a:ahLst/>
            <a:cxnLst/>
            <a:rect l="l" t="t" r="r" b="b"/>
            <a:pathLst>
              <a:path w="824864" h="163830">
                <a:moveTo>
                  <a:pt x="824788" y="0"/>
                </a:moveTo>
                <a:lnTo>
                  <a:pt x="59182" y="0"/>
                </a:lnTo>
                <a:lnTo>
                  <a:pt x="0" y="163728"/>
                </a:lnTo>
                <a:lnTo>
                  <a:pt x="772795" y="163728"/>
                </a:lnTo>
                <a:lnTo>
                  <a:pt x="824788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1686" y="14230877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30289" y="65112"/>
                </a:moveTo>
                <a:lnTo>
                  <a:pt x="18160" y="65112"/>
                </a:lnTo>
                <a:lnTo>
                  <a:pt x="6746" y="96850"/>
                </a:lnTo>
                <a:lnTo>
                  <a:pt x="6197" y="98247"/>
                </a:lnTo>
                <a:lnTo>
                  <a:pt x="6819" y="99085"/>
                </a:lnTo>
                <a:lnTo>
                  <a:pt x="17195" y="99085"/>
                </a:lnTo>
                <a:lnTo>
                  <a:pt x="17691" y="98920"/>
                </a:lnTo>
                <a:lnTo>
                  <a:pt x="17945" y="98551"/>
                </a:lnTo>
                <a:lnTo>
                  <a:pt x="18224" y="98221"/>
                </a:lnTo>
                <a:lnTo>
                  <a:pt x="18529" y="97650"/>
                </a:lnTo>
                <a:lnTo>
                  <a:pt x="18872" y="96850"/>
                </a:lnTo>
                <a:lnTo>
                  <a:pt x="30289" y="65112"/>
                </a:lnTo>
                <a:close/>
              </a:path>
              <a:path w="88900" h="99694">
                <a:moveTo>
                  <a:pt x="57073" y="65112"/>
                </a:moveTo>
                <a:lnTo>
                  <a:pt x="44957" y="65112"/>
                </a:lnTo>
                <a:lnTo>
                  <a:pt x="33532" y="96850"/>
                </a:lnTo>
                <a:lnTo>
                  <a:pt x="32994" y="98247"/>
                </a:lnTo>
                <a:lnTo>
                  <a:pt x="33616" y="99085"/>
                </a:lnTo>
                <a:lnTo>
                  <a:pt x="43992" y="99085"/>
                </a:lnTo>
                <a:lnTo>
                  <a:pt x="44488" y="98920"/>
                </a:lnTo>
                <a:lnTo>
                  <a:pt x="45021" y="98221"/>
                </a:lnTo>
                <a:lnTo>
                  <a:pt x="45326" y="97650"/>
                </a:lnTo>
                <a:lnTo>
                  <a:pt x="45669" y="96850"/>
                </a:lnTo>
                <a:lnTo>
                  <a:pt x="57073" y="65112"/>
                </a:lnTo>
                <a:close/>
              </a:path>
              <a:path w="88900" h="99694">
                <a:moveTo>
                  <a:pt x="79184" y="54330"/>
                </a:moveTo>
                <a:lnTo>
                  <a:pt x="5181" y="54330"/>
                </a:lnTo>
                <a:lnTo>
                  <a:pt x="4521" y="54521"/>
                </a:lnTo>
                <a:lnTo>
                  <a:pt x="3682" y="55194"/>
                </a:lnTo>
                <a:lnTo>
                  <a:pt x="3301" y="55765"/>
                </a:lnTo>
                <a:lnTo>
                  <a:pt x="2919" y="56718"/>
                </a:lnTo>
                <a:lnTo>
                  <a:pt x="0" y="64465"/>
                </a:lnTo>
                <a:lnTo>
                  <a:pt x="596" y="65112"/>
                </a:lnTo>
                <a:lnTo>
                  <a:pt x="75247" y="65112"/>
                </a:lnTo>
                <a:lnTo>
                  <a:pt x="76238" y="64414"/>
                </a:lnTo>
                <a:lnTo>
                  <a:pt x="76822" y="63017"/>
                </a:lnTo>
                <a:lnTo>
                  <a:pt x="79222" y="56578"/>
                </a:lnTo>
                <a:lnTo>
                  <a:pt x="79743" y="55130"/>
                </a:lnTo>
                <a:lnTo>
                  <a:pt x="79184" y="54330"/>
                </a:lnTo>
                <a:close/>
              </a:path>
              <a:path w="88900" h="99694">
                <a:moveTo>
                  <a:pt x="39357" y="39662"/>
                </a:moveTo>
                <a:lnTo>
                  <a:pt x="27228" y="39662"/>
                </a:lnTo>
                <a:lnTo>
                  <a:pt x="21945" y="54330"/>
                </a:lnTo>
                <a:lnTo>
                  <a:pt x="34074" y="54330"/>
                </a:lnTo>
                <a:lnTo>
                  <a:pt x="39357" y="39662"/>
                </a:lnTo>
                <a:close/>
              </a:path>
              <a:path w="88900" h="99694">
                <a:moveTo>
                  <a:pt x="66306" y="39662"/>
                </a:moveTo>
                <a:lnTo>
                  <a:pt x="54178" y="39662"/>
                </a:lnTo>
                <a:lnTo>
                  <a:pt x="48742" y="54330"/>
                </a:lnTo>
                <a:lnTo>
                  <a:pt x="61023" y="54330"/>
                </a:lnTo>
                <a:lnTo>
                  <a:pt x="66306" y="39662"/>
                </a:lnTo>
                <a:close/>
              </a:path>
              <a:path w="88900" h="99694">
                <a:moveTo>
                  <a:pt x="88264" y="29032"/>
                </a:moveTo>
                <a:lnTo>
                  <a:pt x="13728" y="29032"/>
                </a:lnTo>
                <a:lnTo>
                  <a:pt x="12636" y="29781"/>
                </a:lnTo>
                <a:lnTo>
                  <a:pt x="9550" y="37566"/>
                </a:lnTo>
                <a:lnTo>
                  <a:pt x="9067" y="38963"/>
                </a:lnTo>
                <a:lnTo>
                  <a:pt x="9664" y="39662"/>
                </a:lnTo>
                <a:lnTo>
                  <a:pt x="83819" y="39662"/>
                </a:lnTo>
                <a:lnTo>
                  <a:pt x="84467" y="39496"/>
                </a:lnTo>
                <a:lnTo>
                  <a:pt x="85318" y="38785"/>
                </a:lnTo>
                <a:lnTo>
                  <a:pt x="85648" y="38265"/>
                </a:lnTo>
                <a:lnTo>
                  <a:pt x="85890" y="37566"/>
                </a:lnTo>
                <a:lnTo>
                  <a:pt x="88239" y="31280"/>
                </a:lnTo>
                <a:lnTo>
                  <a:pt x="88823" y="29781"/>
                </a:lnTo>
                <a:lnTo>
                  <a:pt x="88264" y="29032"/>
                </a:lnTo>
                <a:close/>
              </a:path>
              <a:path w="88900" h="99694">
                <a:moveTo>
                  <a:pt x="52997" y="0"/>
                </a:moveTo>
                <a:lnTo>
                  <a:pt x="42659" y="0"/>
                </a:lnTo>
                <a:lnTo>
                  <a:pt x="42075" y="165"/>
                </a:lnTo>
                <a:lnTo>
                  <a:pt x="41528" y="876"/>
                </a:lnTo>
                <a:lnTo>
                  <a:pt x="40741" y="2235"/>
                </a:lnTo>
                <a:lnTo>
                  <a:pt x="31191" y="29032"/>
                </a:lnTo>
                <a:lnTo>
                  <a:pt x="43306" y="29032"/>
                </a:lnTo>
                <a:lnTo>
                  <a:pt x="52861" y="2235"/>
                </a:lnTo>
                <a:lnTo>
                  <a:pt x="53403" y="838"/>
                </a:lnTo>
                <a:lnTo>
                  <a:pt x="52997" y="0"/>
                </a:lnTo>
                <a:close/>
              </a:path>
              <a:path w="88900" h="99694">
                <a:moveTo>
                  <a:pt x="79781" y="0"/>
                </a:moveTo>
                <a:lnTo>
                  <a:pt x="69557" y="0"/>
                </a:lnTo>
                <a:lnTo>
                  <a:pt x="68986" y="165"/>
                </a:lnTo>
                <a:lnTo>
                  <a:pt x="68351" y="876"/>
                </a:lnTo>
                <a:lnTo>
                  <a:pt x="68021" y="1447"/>
                </a:lnTo>
                <a:lnTo>
                  <a:pt x="67678" y="2235"/>
                </a:lnTo>
                <a:lnTo>
                  <a:pt x="57975" y="29032"/>
                </a:lnTo>
                <a:lnTo>
                  <a:pt x="70091" y="29032"/>
                </a:lnTo>
                <a:lnTo>
                  <a:pt x="79782" y="2235"/>
                </a:lnTo>
                <a:lnTo>
                  <a:pt x="80251" y="838"/>
                </a:lnTo>
                <a:lnTo>
                  <a:pt x="7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9650" y="14230725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79743" y="0"/>
                </a:moveTo>
                <a:lnTo>
                  <a:pt x="70866" y="0"/>
                </a:lnTo>
                <a:lnTo>
                  <a:pt x="35966" y="152"/>
                </a:lnTo>
                <a:lnTo>
                  <a:pt x="34620" y="1104"/>
                </a:lnTo>
                <a:lnTo>
                  <a:pt x="34010" y="2984"/>
                </a:lnTo>
                <a:lnTo>
                  <a:pt x="812" y="96532"/>
                </a:lnTo>
                <a:lnTo>
                  <a:pt x="0" y="98437"/>
                </a:lnTo>
                <a:lnTo>
                  <a:pt x="749" y="99390"/>
                </a:lnTo>
                <a:lnTo>
                  <a:pt x="47802" y="99390"/>
                </a:lnTo>
                <a:lnTo>
                  <a:pt x="73863" y="84721"/>
                </a:lnTo>
                <a:lnTo>
                  <a:pt x="21882" y="84721"/>
                </a:lnTo>
                <a:lnTo>
                  <a:pt x="32346" y="55079"/>
                </a:lnTo>
                <a:lnTo>
                  <a:pt x="80448" y="55079"/>
                </a:lnTo>
                <a:lnTo>
                  <a:pt x="79832" y="53759"/>
                </a:lnTo>
                <a:lnTo>
                  <a:pt x="77304" y="50266"/>
                </a:lnTo>
                <a:lnTo>
                  <a:pt x="75450" y="48895"/>
                </a:lnTo>
                <a:lnTo>
                  <a:pt x="73012" y="47891"/>
                </a:lnTo>
                <a:lnTo>
                  <a:pt x="73063" y="47599"/>
                </a:lnTo>
                <a:lnTo>
                  <a:pt x="75984" y="46291"/>
                </a:lnTo>
                <a:lnTo>
                  <a:pt x="78587" y="44716"/>
                </a:lnTo>
                <a:lnTo>
                  <a:pt x="83286" y="41033"/>
                </a:lnTo>
                <a:lnTo>
                  <a:pt x="83614" y="40716"/>
                </a:lnTo>
                <a:lnTo>
                  <a:pt x="37503" y="40716"/>
                </a:lnTo>
                <a:lnTo>
                  <a:pt x="46647" y="14655"/>
                </a:lnTo>
                <a:lnTo>
                  <a:pt x="94852" y="14655"/>
                </a:lnTo>
                <a:lnTo>
                  <a:pt x="94183" y="10731"/>
                </a:lnTo>
                <a:lnTo>
                  <a:pt x="86182" y="2146"/>
                </a:lnTo>
                <a:lnTo>
                  <a:pt x="79743" y="0"/>
                </a:lnTo>
                <a:close/>
              </a:path>
              <a:path w="95250" h="99694">
                <a:moveTo>
                  <a:pt x="80448" y="55079"/>
                </a:moveTo>
                <a:lnTo>
                  <a:pt x="54698" y="55079"/>
                </a:lnTo>
                <a:lnTo>
                  <a:pt x="56857" y="55486"/>
                </a:lnTo>
                <a:lnTo>
                  <a:pt x="60286" y="57073"/>
                </a:lnTo>
                <a:lnTo>
                  <a:pt x="61595" y="58115"/>
                </a:lnTo>
                <a:lnTo>
                  <a:pt x="62471" y="59423"/>
                </a:lnTo>
                <a:lnTo>
                  <a:pt x="63373" y="60718"/>
                </a:lnTo>
                <a:lnTo>
                  <a:pt x="63881" y="62230"/>
                </a:lnTo>
                <a:lnTo>
                  <a:pt x="63982" y="63995"/>
                </a:lnTo>
                <a:lnTo>
                  <a:pt x="64055" y="66255"/>
                </a:lnTo>
                <a:lnTo>
                  <a:pt x="63919" y="67564"/>
                </a:lnTo>
                <a:lnTo>
                  <a:pt x="63411" y="69456"/>
                </a:lnTo>
                <a:lnTo>
                  <a:pt x="62331" y="73647"/>
                </a:lnTo>
                <a:lnTo>
                  <a:pt x="59982" y="77241"/>
                </a:lnTo>
                <a:lnTo>
                  <a:pt x="52730" y="83235"/>
                </a:lnTo>
                <a:lnTo>
                  <a:pt x="48120" y="84721"/>
                </a:lnTo>
                <a:lnTo>
                  <a:pt x="73863" y="84721"/>
                </a:lnTo>
                <a:lnTo>
                  <a:pt x="77901" y="78727"/>
                </a:lnTo>
                <a:lnTo>
                  <a:pt x="79679" y="74688"/>
                </a:lnTo>
                <a:lnTo>
                  <a:pt x="80797" y="70192"/>
                </a:lnTo>
                <a:lnTo>
                  <a:pt x="81305" y="68300"/>
                </a:lnTo>
                <a:lnTo>
                  <a:pt x="81648" y="66255"/>
                </a:lnTo>
                <a:lnTo>
                  <a:pt x="81915" y="62230"/>
                </a:lnTo>
                <a:lnTo>
                  <a:pt x="81844" y="60718"/>
                </a:lnTo>
                <a:lnTo>
                  <a:pt x="81762" y="59753"/>
                </a:lnTo>
                <a:lnTo>
                  <a:pt x="80721" y="55664"/>
                </a:lnTo>
                <a:lnTo>
                  <a:pt x="80448" y="55079"/>
                </a:lnTo>
                <a:close/>
              </a:path>
              <a:path w="95250" h="99694">
                <a:moveTo>
                  <a:pt x="94852" y="14655"/>
                </a:moveTo>
                <a:lnTo>
                  <a:pt x="69646" y="14655"/>
                </a:lnTo>
                <a:lnTo>
                  <a:pt x="72948" y="15862"/>
                </a:lnTo>
                <a:lnTo>
                  <a:pt x="75768" y="20650"/>
                </a:lnTo>
                <a:lnTo>
                  <a:pt x="75984" y="23685"/>
                </a:lnTo>
                <a:lnTo>
                  <a:pt x="74980" y="27381"/>
                </a:lnTo>
                <a:lnTo>
                  <a:pt x="74460" y="29387"/>
                </a:lnTo>
                <a:lnTo>
                  <a:pt x="58712" y="40716"/>
                </a:lnTo>
                <a:lnTo>
                  <a:pt x="83614" y="40716"/>
                </a:lnTo>
                <a:lnTo>
                  <a:pt x="95237" y="16916"/>
                </a:lnTo>
                <a:lnTo>
                  <a:pt x="94852" y="14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7269" y="14230729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94018" y="0"/>
                </a:moveTo>
                <a:lnTo>
                  <a:pt x="36931" y="0"/>
                </a:lnTo>
                <a:lnTo>
                  <a:pt x="36080" y="241"/>
                </a:lnTo>
                <a:lnTo>
                  <a:pt x="34810" y="1231"/>
                </a:lnTo>
                <a:lnTo>
                  <a:pt x="34315" y="1993"/>
                </a:lnTo>
                <a:lnTo>
                  <a:pt x="584" y="96685"/>
                </a:lnTo>
                <a:lnTo>
                  <a:pt x="0" y="98488"/>
                </a:lnTo>
                <a:lnTo>
                  <a:pt x="698" y="99390"/>
                </a:lnTo>
                <a:lnTo>
                  <a:pt x="59918" y="99390"/>
                </a:lnTo>
                <a:lnTo>
                  <a:pt x="60655" y="99186"/>
                </a:lnTo>
                <a:lnTo>
                  <a:pt x="21831" y="84721"/>
                </a:lnTo>
                <a:lnTo>
                  <a:pt x="32270" y="55219"/>
                </a:lnTo>
                <a:lnTo>
                  <a:pt x="69900" y="55219"/>
                </a:lnTo>
                <a:lnTo>
                  <a:pt x="70624" y="55016"/>
                </a:lnTo>
                <a:lnTo>
                  <a:pt x="71374" y="54101"/>
                </a:lnTo>
                <a:lnTo>
                  <a:pt x="71729" y="53441"/>
                </a:lnTo>
                <a:lnTo>
                  <a:pt x="75857" y="42367"/>
                </a:lnTo>
                <a:lnTo>
                  <a:pt x="75946" y="41694"/>
                </a:lnTo>
                <a:lnTo>
                  <a:pt x="75590" y="40792"/>
                </a:lnTo>
                <a:lnTo>
                  <a:pt x="75006" y="40551"/>
                </a:lnTo>
                <a:lnTo>
                  <a:pt x="37477" y="40551"/>
                </a:lnTo>
                <a:lnTo>
                  <a:pt x="46596" y="14655"/>
                </a:lnTo>
                <a:lnTo>
                  <a:pt x="88861" y="14655"/>
                </a:lnTo>
                <a:lnTo>
                  <a:pt x="89611" y="14439"/>
                </a:lnTo>
                <a:lnTo>
                  <a:pt x="90462" y="13563"/>
                </a:lnTo>
                <a:lnTo>
                  <a:pt x="90843" y="12890"/>
                </a:lnTo>
                <a:lnTo>
                  <a:pt x="91186" y="12001"/>
                </a:lnTo>
                <a:lnTo>
                  <a:pt x="94462" y="2806"/>
                </a:lnTo>
                <a:lnTo>
                  <a:pt x="94787" y="1993"/>
                </a:lnTo>
                <a:lnTo>
                  <a:pt x="94894" y="1219"/>
                </a:lnTo>
                <a:lnTo>
                  <a:pt x="94551" y="241"/>
                </a:lnTo>
                <a:lnTo>
                  <a:pt x="9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69551" y="14230870"/>
            <a:ext cx="85153" cy="9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5843" y="14229664"/>
            <a:ext cx="91528" cy="101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62959" y="14230718"/>
            <a:ext cx="78206" cy="99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20643" y="14230718"/>
            <a:ext cx="51231" cy="99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84371" y="14230870"/>
            <a:ext cx="85699" cy="99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48710" y="14230718"/>
            <a:ext cx="94894" cy="99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68256" y="14379443"/>
            <a:ext cx="632804" cy="45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3507" y="13052738"/>
            <a:ext cx="2003644" cy="1064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318" y="14157619"/>
            <a:ext cx="952982" cy="306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7307" y="14216539"/>
            <a:ext cx="694410" cy="248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540827" y="46499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9500" y="261202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0912" y="1939897"/>
            <a:ext cx="4268470" cy="2844000"/>
          </a:xfrm>
          <a:custGeom>
            <a:avLst/>
            <a:gdLst/>
            <a:ahLst/>
            <a:cxnLst/>
            <a:rect l="l" t="t" r="r" b="b"/>
            <a:pathLst>
              <a:path w="4268470" h="3018790">
                <a:moveTo>
                  <a:pt x="0" y="0"/>
                </a:moveTo>
                <a:lnTo>
                  <a:pt x="3832110" y="3018434"/>
                </a:lnTo>
                <a:lnTo>
                  <a:pt x="4268203" y="1049896"/>
                </a:lnTo>
                <a:lnTo>
                  <a:pt x="0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6828" y="1391470"/>
            <a:ext cx="7380000" cy="3960000"/>
          </a:xfrm>
          <a:custGeom>
            <a:avLst/>
            <a:gdLst/>
            <a:ahLst/>
            <a:cxnLst/>
            <a:rect l="l" t="t" r="r" b="b"/>
            <a:pathLst>
              <a:path w="7591425" h="4216400">
                <a:moveTo>
                  <a:pt x="5679873" y="3352800"/>
                </a:moveTo>
                <a:lnTo>
                  <a:pt x="4529550" y="3352800"/>
                </a:lnTo>
                <a:lnTo>
                  <a:pt x="4556223" y="3365500"/>
                </a:lnTo>
                <a:lnTo>
                  <a:pt x="4798521" y="3365500"/>
                </a:lnTo>
                <a:lnTo>
                  <a:pt x="4840318" y="3378200"/>
                </a:lnTo>
                <a:lnTo>
                  <a:pt x="4928664" y="3378200"/>
                </a:lnTo>
                <a:lnTo>
                  <a:pt x="4975087" y="3390900"/>
                </a:lnTo>
                <a:lnTo>
                  <a:pt x="5022926" y="3390900"/>
                </a:lnTo>
                <a:lnTo>
                  <a:pt x="5122598" y="3416300"/>
                </a:lnTo>
                <a:lnTo>
                  <a:pt x="5174305" y="3416300"/>
                </a:lnTo>
                <a:lnTo>
                  <a:pt x="5336146" y="3454400"/>
                </a:lnTo>
                <a:lnTo>
                  <a:pt x="5392122" y="3454400"/>
                </a:lnTo>
                <a:lnTo>
                  <a:pt x="5449008" y="3467100"/>
                </a:lnTo>
                <a:lnTo>
                  <a:pt x="5506740" y="3492500"/>
                </a:lnTo>
                <a:lnTo>
                  <a:pt x="5684378" y="3530600"/>
                </a:lnTo>
                <a:lnTo>
                  <a:pt x="5744861" y="3556000"/>
                </a:lnTo>
                <a:lnTo>
                  <a:pt x="5805874" y="3568700"/>
                </a:lnTo>
                <a:lnTo>
                  <a:pt x="5867352" y="3594100"/>
                </a:lnTo>
                <a:lnTo>
                  <a:pt x="5929233" y="3606800"/>
                </a:lnTo>
                <a:lnTo>
                  <a:pt x="6242468" y="3733800"/>
                </a:lnTo>
                <a:lnTo>
                  <a:pt x="6305437" y="3771900"/>
                </a:lnTo>
                <a:lnTo>
                  <a:pt x="6368366" y="3797300"/>
                </a:lnTo>
                <a:lnTo>
                  <a:pt x="6431191" y="3835400"/>
                </a:lnTo>
                <a:lnTo>
                  <a:pt x="6493850" y="3860800"/>
                </a:lnTo>
                <a:lnTo>
                  <a:pt x="6741550" y="4013200"/>
                </a:lnTo>
                <a:lnTo>
                  <a:pt x="6802424" y="4064000"/>
                </a:lnTo>
                <a:lnTo>
                  <a:pt x="6830440" y="4076700"/>
                </a:lnTo>
                <a:lnTo>
                  <a:pt x="6856166" y="4102100"/>
                </a:lnTo>
                <a:lnTo>
                  <a:pt x="6879932" y="4127500"/>
                </a:lnTo>
                <a:lnTo>
                  <a:pt x="6902069" y="4152900"/>
                </a:lnTo>
                <a:lnTo>
                  <a:pt x="6918771" y="4165600"/>
                </a:lnTo>
                <a:lnTo>
                  <a:pt x="6937676" y="4178300"/>
                </a:lnTo>
                <a:lnTo>
                  <a:pt x="6958329" y="4203700"/>
                </a:lnTo>
                <a:lnTo>
                  <a:pt x="6980275" y="4216400"/>
                </a:lnTo>
                <a:lnTo>
                  <a:pt x="7123093" y="4216400"/>
                </a:lnTo>
                <a:lnTo>
                  <a:pt x="7169404" y="4203700"/>
                </a:lnTo>
                <a:lnTo>
                  <a:pt x="7208215" y="4178300"/>
                </a:lnTo>
                <a:lnTo>
                  <a:pt x="7250232" y="4152900"/>
                </a:lnTo>
                <a:lnTo>
                  <a:pt x="7338109" y="4076700"/>
                </a:lnTo>
                <a:lnTo>
                  <a:pt x="7381084" y="4038600"/>
                </a:lnTo>
                <a:lnTo>
                  <a:pt x="7421494" y="4000500"/>
                </a:lnTo>
                <a:lnTo>
                  <a:pt x="7457895" y="3962400"/>
                </a:lnTo>
                <a:lnTo>
                  <a:pt x="7488845" y="3937000"/>
                </a:lnTo>
                <a:lnTo>
                  <a:pt x="7020580" y="3937000"/>
                </a:lnTo>
                <a:lnTo>
                  <a:pt x="7001288" y="3924300"/>
                </a:lnTo>
                <a:lnTo>
                  <a:pt x="6981799" y="3924300"/>
                </a:lnTo>
                <a:lnTo>
                  <a:pt x="6928803" y="3886200"/>
                </a:lnTo>
                <a:lnTo>
                  <a:pt x="6874691" y="3848100"/>
                </a:lnTo>
                <a:lnTo>
                  <a:pt x="6819542" y="3810000"/>
                </a:lnTo>
                <a:lnTo>
                  <a:pt x="6763436" y="3784600"/>
                </a:lnTo>
                <a:lnTo>
                  <a:pt x="6706451" y="3746500"/>
                </a:lnTo>
                <a:lnTo>
                  <a:pt x="6648667" y="3721100"/>
                </a:lnTo>
                <a:lnTo>
                  <a:pt x="6590161" y="3683000"/>
                </a:lnTo>
                <a:lnTo>
                  <a:pt x="6105667" y="3479800"/>
                </a:lnTo>
                <a:lnTo>
                  <a:pt x="6044235" y="3467100"/>
                </a:lnTo>
                <a:lnTo>
                  <a:pt x="5982872" y="3441700"/>
                </a:lnTo>
                <a:lnTo>
                  <a:pt x="5921658" y="3429000"/>
                </a:lnTo>
                <a:lnTo>
                  <a:pt x="5860672" y="3403600"/>
                </a:lnTo>
                <a:lnTo>
                  <a:pt x="5799993" y="3390900"/>
                </a:lnTo>
                <a:lnTo>
                  <a:pt x="5739701" y="3365500"/>
                </a:lnTo>
                <a:lnTo>
                  <a:pt x="5679873" y="3352800"/>
                </a:lnTo>
                <a:close/>
              </a:path>
              <a:path w="7591425" h="4216400">
                <a:moveTo>
                  <a:pt x="7536287" y="3708400"/>
                </a:moveTo>
                <a:lnTo>
                  <a:pt x="7472177" y="3708400"/>
                </a:lnTo>
                <a:lnTo>
                  <a:pt x="7435280" y="3721100"/>
                </a:lnTo>
                <a:lnTo>
                  <a:pt x="7396811" y="3733800"/>
                </a:lnTo>
                <a:lnTo>
                  <a:pt x="7358011" y="3759200"/>
                </a:lnTo>
                <a:lnTo>
                  <a:pt x="7270796" y="3822700"/>
                </a:lnTo>
                <a:lnTo>
                  <a:pt x="7200710" y="3860800"/>
                </a:lnTo>
                <a:lnTo>
                  <a:pt x="7145277" y="3886200"/>
                </a:lnTo>
                <a:lnTo>
                  <a:pt x="7102023" y="3911600"/>
                </a:lnTo>
                <a:lnTo>
                  <a:pt x="7068473" y="3924300"/>
                </a:lnTo>
                <a:lnTo>
                  <a:pt x="7042150" y="3937000"/>
                </a:lnTo>
                <a:lnTo>
                  <a:pt x="7488845" y="3937000"/>
                </a:lnTo>
                <a:lnTo>
                  <a:pt x="7512902" y="3911600"/>
                </a:lnTo>
                <a:lnTo>
                  <a:pt x="7528623" y="3886200"/>
                </a:lnTo>
                <a:lnTo>
                  <a:pt x="7561752" y="3848100"/>
                </a:lnTo>
                <a:lnTo>
                  <a:pt x="7582133" y="3810000"/>
                </a:lnTo>
                <a:lnTo>
                  <a:pt x="7591008" y="3784600"/>
                </a:lnTo>
                <a:lnTo>
                  <a:pt x="7589620" y="3759200"/>
                </a:lnTo>
                <a:lnTo>
                  <a:pt x="7579209" y="3733800"/>
                </a:lnTo>
                <a:lnTo>
                  <a:pt x="7561018" y="3721100"/>
                </a:lnTo>
                <a:lnTo>
                  <a:pt x="7536287" y="3708400"/>
                </a:lnTo>
                <a:close/>
              </a:path>
              <a:path w="7591425" h="4216400">
                <a:moveTo>
                  <a:pt x="0" y="431800"/>
                </a:moveTo>
                <a:lnTo>
                  <a:pt x="2445046" y="2349500"/>
                </a:lnTo>
                <a:lnTo>
                  <a:pt x="2696060" y="2552700"/>
                </a:lnTo>
                <a:lnTo>
                  <a:pt x="2874936" y="2692400"/>
                </a:lnTo>
                <a:lnTo>
                  <a:pt x="2993520" y="2781300"/>
                </a:lnTo>
                <a:lnTo>
                  <a:pt x="3096771" y="2857500"/>
                </a:lnTo>
                <a:lnTo>
                  <a:pt x="3156205" y="2908300"/>
                </a:lnTo>
                <a:lnTo>
                  <a:pt x="3207502" y="2946400"/>
                </a:lnTo>
                <a:lnTo>
                  <a:pt x="3250132" y="2984500"/>
                </a:lnTo>
                <a:lnTo>
                  <a:pt x="3268032" y="2997200"/>
                </a:lnTo>
                <a:lnTo>
                  <a:pt x="3283566" y="3009900"/>
                </a:lnTo>
                <a:lnTo>
                  <a:pt x="3296670" y="3022600"/>
                </a:lnTo>
                <a:lnTo>
                  <a:pt x="3307276" y="3022600"/>
                </a:lnTo>
                <a:lnTo>
                  <a:pt x="3315319" y="3035300"/>
                </a:lnTo>
                <a:lnTo>
                  <a:pt x="3320732" y="3035300"/>
                </a:lnTo>
                <a:lnTo>
                  <a:pt x="3334383" y="3048000"/>
                </a:lnTo>
                <a:lnTo>
                  <a:pt x="3347402" y="3060700"/>
                </a:lnTo>
                <a:lnTo>
                  <a:pt x="3373005" y="3086100"/>
                </a:lnTo>
                <a:lnTo>
                  <a:pt x="3127070" y="3086100"/>
                </a:lnTo>
                <a:lnTo>
                  <a:pt x="3047072" y="3098800"/>
                </a:lnTo>
                <a:lnTo>
                  <a:pt x="2890257" y="3098800"/>
                </a:lnTo>
                <a:lnTo>
                  <a:pt x="2813510" y="3111500"/>
                </a:lnTo>
                <a:lnTo>
                  <a:pt x="2737917" y="3111500"/>
                </a:lnTo>
                <a:lnTo>
                  <a:pt x="2663514" y="3124200"/>
                </a:lnTo>
                <a:lnTo>
                  <a:pt x="2590334" y="3124200"/>
                </a:lnTo>
                <a:lnTo>
                  <a:pt x="2518414" y="3136900"/>
                </a:lnTo>
                <a:lnTo>
                  <a:pt x="2447789" y="3136900"/>
                </a:lnTo>
                <a:lnTo>
                  <a:pt x="2310561" y="3162300"/>
                </a:lnTo>
                <a:lnTo>
                  <a:pt x="2244029" y="3162300"/>
                </a:lnTo>
                <a:lnTo>
                  <a:pt x="2115306" y="3187700"/>
                </a:lnTo>
                <a:lnTo>
                  <a:pt x="2053184" y="3187700"/>
                </a:lnTo>
                <a:lnTo>
                  <a:pt x="1992603" y="3200400"/>
                </a:lnTo>
                <a:lnTo>
                  <a:pt x="1820450" y="3238500"/>
                </a:lnTo>
                <a:lnTo>
                  <a:pt x="1766381" y="3238500"/>
                </a:lnTo>
                <a:lnTo>
                  <a:pt x="1714027" y="3251200"/>
                </a:lnTo>
                <a:lnTo>
                  <a:pt x="1614607" y="3276600"/>
                </a:lnTo>
                <a:lnTo>
                  <a:pt x="3617747" y="3276600"/>
                </a:lnTo>
                <a:lnTo>
                  <a:pt x="3627418" y="3289300"/>
                </a:lnTo>
                <a:lnTo>
                  <a:pt x="3636776" y="3302000"/>
                </a:lnTo>
                <a:lnTo>
                  <a:pt x="3646776" y="3302000"/>
                </a:lnTo>
                <a:lnTo>
                  <a:pt x="3658371" y="3314700"/>
                </a:lnTo>
                <a:lnTo>
                  <a:pt x="3672517" y="3327400"/>
                </a:lnTo>
                <a:lnTo>
                  <a:pt x="3690169" y="3340100"/>
                </a:lnTo>
                <a:lnTo>
                  <a:pt x="3712282" y="3352800"/>
                </a:lnTo>
                <a:lnTo>
                  <a:pt x="3739810" y="3378200"/>
                </a:lnTo>
                <a:lnTo>
                  <a:pt x="3773708" y="3403600"/>
                </a:lnTo>
                <a:lnTo>
                  <a:pt x="3814931" y="3429000"/>
                </a:lnTo>
                <a:lnTo>
                  <a:pt x="3864433" y="3467100"/>
                </a:lnTo>
                <a:lnTo>
                  <a:pt x="3923171" y="3505200"/>
                </a:lnTo>
                <a:lnTo>
                  <a:pt x="3992097" y="3556000"/>
                </a:lnTo>
                <a:lnTo>
                  <a:pt x="4269562" y="3771900"/>
                </a:lnTo>
                <a:lnTo>
                  <a:pt x="4274876" y="3746500"/>
                </a:lnTo>
                <a:lnTo>
                  <a:pt x="4288902" y="3708400"/>
                </a:lnTo>
                <a:lnTo>
                  <a:pt x="4308765" y="3644900"/>
                </a:lnTo>
                <a:lnTo>
                  <a:pt x="4331589" y="3581400"/>
                </a:lnTo>
                <a:lnTo>
                  <a:pt x="4346861" y="3530600"/>
                </a:lnTo>
                <a:lnTo>
                  <a:pt x="4178225" y="3530600"/>
                </a:lnTo>
                <a:lnTo>
                  <a:pt x="4165176" y="3517900"/>
                </a:lnTo>
                <a:lnTo>
                  <a:pt x="4127625" y="3492500"/>
                </a:lnTo>
                <a:lnTo>
                  <a:pt x="4020986" y="3403600"/>
                </a:lnTo>
                <a:lnTo>
                  <a:pt x="3752004" y="3200400"/>
                </a:lnTo>
                <a:lnTo>
                  <a:pt x="3285785" y="2832100"/>
                </a:lnTo>
                <a:lnTo>
                  <a:pt x="2729574" y="2400300"/>
                </a:lnTo>
                <a:lnTo>
                  <a:pt x="2259008" y="2019300"/>
                </a:lnTo>
                <a:lnTo>
                  <a:pt x="1910751" y="1752600"/>
                </a:lnTo>
                <a:lnTo>
                  <a:pt x="1633752" y="1536700"/>
                </a:lnTo>
                <a:lnTo>
                  <a:pt x="1234752" y="1219200"/>
                </a:lnTo>
                <a:lnTo>
                  <a:pt x="1104285" y="1117600"/>
                </a:lnTo>
                <a:lnTo>
                  <a:pt x="986717" y="1028700"/>
                </a:lnTo>
                <a:lnTo>
                  <a:pt x="916283" y="965200"/>
                </a:lnTo>
                <a:lnTo>
                  <a:pt x="852748" y="914400"/>
                </a:lnTo>
                <a:lnTo>
                  <a:pt x="796580" y="876300"/>
                </a:lnTo>
                <a:lnTo>
                  <a:pt x="748245" y="838200"/>
                </a:lnTo>
                <a:lnTo>
                  <a:pt x="727160" y="825500"/>
                </a:lnTo>
                <a:lnTo>
                  <a:pt x="708209" y="800100"/>
                </a:lnTo>
                <a:lnTo>
                  <a:pt x="691449" y="787400"/>
                </a:lnTo>
                <a:lnTo>
                  <a:pt x="676940" y="774700"/>
                </a:lnTo>
                <a:lnTo>
                  <a:pt x="664738" y="774700"/>
                </a:lnTo>
                <a:lnTo>
                  <a:pt x="654903" y="762000"/>
                </a:lnTo>
                <a:lnTo>
                  <a:pt x="647493" y="762000"/>
                </a:lnTo>
                <a:lnTo>
                  <a:pt x="642566" y="749300"/>
                </a:lnTo>
                <a:lnTo>
                  <a:pt x="1257202" y="749300"/>
                </a:lnTo>
                <a:lnTo>
                  <a:pt x="0" y="431800"/>
                </a:lnTo>
                <a:close/>
              </a:path>
              <a:path w="7591425" h="4216400">
                <a:moveTo>
                  <a:pt x="528665" y="3073400"/>
                </a:moveTo>
                <a:lnTo>
                  <a:pt x="431658" y="3073400"/>
                </a:lnTo>
                <a:lnTo>
                  <a:pt x="408836" y="3098800"/>
                </a:lnTo>
                <a:lnTo>
                  <a:pt x="396656" y="3124200"/>
                </a:lnTo>
                <a:lnTo>
                  <a:pt x="398646" y="3162300"/>
                </a:lnTo>
                <a:lnTo>
                  <a:pt x="418338" y="3213100"/>
                </a:lnTo>
                <a:lnTo>
                  <a:pt x="454843" y="3276600"/>
                </a:lnTo>
                <a:lnTo>
                  <a:pt x="485035" y="3314700"/>
                </a:lnTo>
                <a:lnTo>
                  <a:pt x="520993" y="3352800"/>
                </a:lnTo>
                <a:lnTo>
                  <a:pt x="561073" y="3403600"/>
                </a:lnTo>
                <a:lnTo>
                  <a:pt x="603628" y="3454400"/>
                </a:lnTo>
                <a:lnTo>
                  <a:pt x="647016" y="3492500"/>
                </a:lnTo>
                <a:lnTo>
                  <a:pt x="689590" y="3543300"/>
                </a:lnTo>
                <a:lnTo>
                  <a:pt x="729706" y="3568700"/>
                </a:lnTo>
                <a:lnTo>
                  <a:pt x="765719" y="3594100"/>
                </a:lnTo>
                <a:lnTo>
                  <a:pt x="795985" y="3619500"/>
                </a:lnTo>
                <a:lnTo>
                  <a:pt x="813387" y="3632200"/>
                </a:lnTo>
                <a:lnTo>
                  <a:pt x="838618" y="3632200"/>
                </a:lnTo>
                <a:lnTo>
                  <a:pt x="871818" y="3644900"/>
                </a:lnTo>
                <a:lnTo>
                  <a:pt x="962688" y="3644900"/>
                </a:lnTo>
                <a:lnTo>
                  <a:pt x="1020640" y="3632200"/>
                </a:lnTo>
                <a:lnTo>
                  <a:pt x="1087123" y="3619500"/>
                </a:lnTo>
                <a:lnTo>
                  <a:pt x="1162278" y="3594100"/>
                </a:lnTo>
                <a:lnTo>
                  <a:pt x="1171515" y="3594100"/>
                </a:lnTo>
                <a:lnTo>
                  <a:pt x="1214384" y="3581400"/>
                </a:lnTo>
                <a:lnTo>
                  <a:pt x="1233544" y="3581400"/>
                </a:lnTo>
                <a:lnTo>
                  <a:pt x="1255048" y="3568700"/>
                </a:lnTo>
                <a:lnTo>
                  <a:pt x="1278840" y="3568700"/>
                </a:lnTo>
                <a:lnTo>
                  <a:pt x="1304867" y="3556000"/>
                </a:lnTo>
                <a:lnTo>
                  <a:pt x="1333072" y="3556000"/>
                </a:lnTo>
                <a:lnTo>
                  <a:pt x="1363402" y="3543300"/>
                </a:lnTo>
                <a:lnTo>
                  <a:pt x="1395800" y="3530600"/>
                </a:lnTo>
                <a:lnTo>
                  <a:pt x="1430213" y="3530600"/>
                </a:lnTo>
                <a:lnTo>
                  <a:pt x="1466585" y="3517900"/>
                </a:lnTo>
                <a:lnTo>
                  <a:pt x="1504862" y="3505200"/>
                </a:lnTo>
                <a:lnTo>
                  <a:pt x="1544988" y="3492500"/>
                </a:lnTo>
                <a:lnTo>
                  <a:pt x="1586909" y="3492500"/>
                </a:lnTo>
                <a:lnTo>
                  <a:pt x="1630570" y="3479800"/>
                </a:lnTo>
                <a:lnTo>
                  <a:pt x="1722890" y="3454400"/>
                </a:lnTo>
                <a:lnTo>
                  <a:pt x="1771441" y="3441700"/>
                </a:lnTo>
                <a:lnTo>
                  <a:pt x="1821511" y="3441700"/>
                </a:lnTo>
                <a:lnTo>
                  <a:pt x="1980294" y="3403600"/>
                </a:lnTo>
                <a:lnTo>
                  <a:pt x="1029044" y="3403600"/>
                </a:lnTo>
                <a:lnTo>
                  <a:pt x="987017" y="3390900"/>
                </a:lnTo>
                <a:lnTo>
                  <a:pt x="942293" y="3378200"/>
                </a:lnTo>
                <a:lnTo>
                  <a:pt x="895863" y="3352800"/>
                </a:lnTo>
                <a:lnTo>
                  <a:pt x="848716" y="3314700"/>
                </a:lnTo>
                <a:lnTo>
                  <a:pt x="801844" y="3289300"/>
                </a:lnTo>
                <a:lnTo>
                  <a:pt x="756236" y="3251200"/>
                </a:lnTo>
                <a:lnTo>
                  <a:pt x="712883" y="3213100"/>
                </a:lnTo>
                <a:lnTo>
                  <a:pt x="672775" y="3187700"/>
                </a:lnTo>
                <a:lnTo>
                  <a:pt x="636903" y="3149600"/>
                </a:lnTo>
                <a:lnTo>
                  <a:pt x="581825" y="3098800"/>
                </a:lnTo>
                <a:lnTo>
                  <a:pt x="558750" y="3086100"/>
                </a:lnTo>
                <a:lnTo>
                  <a:pt x="528665" y="3073400"/>
                </a:lnTo>
                <a:close/>
              </a:path>
              <a:path w="7591425" h="4216400">
                <a:moveTo>
                  <a:pt x="1257202" y="749300"/>
                </a:moveTo>
                <a:lnTo>
                  <a:pt x="642954" y="749300"/>
                </a:lnTo>
                <a:lnTo>
                  <a:pt x="688812" y="762000"/>
                </a:lnTo>
                <a:lnTo>
                  <a:pt x="970297" y="825500"/>
                </a:lnTo>
                <a:lnTo>
                  <a:pt x="1384038" y="927100"/>
                </a:lnTo>
                <a:lnTo>
                  <a:pt x="1765771" y="1016000"/>
                </a:lnTo>
                <a:lnTo>
                  <a:pt x="2405624" y="1181100"/>
                </a:lnTo>
                <a:lnTo>
                  <a:pt x="3066656" y="1333500"/>
                </a:lnTo>
                <a:lnTo>
                  <a:pt x="3349732" y="1409700"/>
                </a:lnTo>
                <a:lnTo>
                  <a:pt x="3486041" y="1435100"/>
                </a:lnTo>
                <a:lnTo>
                  <a:pt x="3617884" y="1473200"/>
                </a:lnTo>
                <a:lnTo>
                  <a:pt x="3744526" y="1498600"/>
                </a:lnTo>
                <a:lnTo>
                  <a:pt x="3865233" y="1536700"/>
                </a:lnTo>
                <a:lnTo>
                  <a:pt x="3923131" y="1549400"/>
                </a:lnTo>
                <a:lnTo>
                  <a:pt x="4033557" y="1574800"/>
                </a:lnTo>
                <a:lnTo>
                  <a:pt x="4136210" y="1600200"/>
                </a:lnTo>
                <a:lnTo>
                  <a:pt x="4184392" y="1612900"/>
                </a:lnTo>
                <a:lnTo>
                  <a:pt x="4230356" y="1625600"/>
                </a:lnTo>
                <a:lnTo>
                  <a:pt x="4274008" y="1638300"/>
                </a:lnTo>
                <a:lnTo>
                  <a:pt x="4315258" y="1638300"/>
                </a:lnTo>
                <a:lnTo>
                  <a:pt x="4354014" y="1651000"/>
                </a:lnTo>
                <a:lnTo>
                  <a:pt x="4390184" y="1663700"/>
                </a:lnTo>
                <a:lnTo>
                  <a:pt x="4423676" y="1676400"/>
                </a:lnTo>
                <a:lnTo>
                  <a:pt x="4454397" y="1676400"/>
                </a:lnTo>
                <a:lnTo>
                  <a:pt x="4482257" y="1689100"/>
                </a:lnTo>
                <a:lnTo>
                  <a:pt x="4507163" y="1689100"/>
                </a:lnTo>
                <a:lnTo>
                  <a:pt x="4529024" y="1701800"/>
                </a:lnTo>
                <a:lnTo>
                  <a:pt x="4547747" y="1701800"/>
                </a:lnTo>
                <a:lnTo>
                  <a:pt x="4563241" y="1714500"/>
                </a:lnTo>
                <a:lnTo>
                  <a:pt x="4591088" y="1714500"/>
                </a:lnTo>
                <a:lnTo>
                  <a:pt x="4369667" y="2692400"/>
                </a:lnTo>
                <a:lnTo>
                  <a:pt x="4219617" y="3352800"/>
                </a:lnTo>
                <a:lnTo>
                  <a:pt x="4189607" y="3492500"/>
                </a:lnTo>
                <a:lnTo>
                  <a:pt x="4182365" y="3517900"/>
                </a:lnTo>
                <a:lnTo>
                  <a:pt x="4180979" y="3530600"/>
                </a:lnTo>
                <a:lnTo>
                  <a:pt x="4346861" y="3530600"/>
                </a:lnTo>
                <a:lnTo>
                  <a:pt x="4354498" y="3505200"/>
                </a:lnTo>
                <a:lnTo>
                  <a:pt x="4374618" y="3441700"/>
                </a:lnTo>
                <a:lnTo>
                  <a:pt x="4389072" y="3390900"/>
                </a:lnTo>
                <a:lnTo>
                  <a:pt x="4394987" y="3365500"/>
                </a:lnTo>
                <a:lnTo>
                  <a:pt x="4462839" y="3365500"/>
                </a:lnTo>
                <a:lnTo>
                  <a:pt x="4482795" y="3352800"/>
                </a:lnTo>
                <a:lnTo>
                  <a:pt x="5679873" y="3352800"/>
                </a:lnTo>
                <a:lnTo>
                  <a:pt x="5561930" y="3327400"/>
                </a:lnTo>
                <a:lnTo>
                  <a:pt x="5503973" y="3302000"/>
                </a:lnTo>
                <a:lnTo>
                  <a:pt x="5335104" y="3263900"/>
                </a:lnTo>
                <a:lnTo>
                  <a:pt x="5280746" y="3263900"/>
                </a:lnTo>
                <a:lnTo>
                  <a:pt x="5124574" y="3225800"/>
                </a:lnTo>
                <a:lnTo>
                  <a:pt x="5075080" y="3225800"/>
                </a:lnTo>
                <a:lnTo>
                  <a:pt x="4980414" y="3200400"/>
                </a:lnTo>
                <a:lnTo>
                  <a:pt x="4935399" y="3200400"/>
                </a:lnTo>
                <a:lnTo>
                  <a:pt x="4892034" y="3187700"/>
                </a:lnTo>
                <a:lnTo>
                  <a:pt x="4850400" y="3187700"/>
                </a:lnTo>
                <a:lnTo>
                  <a:pt x="4810575" y="3175000"/>
                </a:lnTo>
                <a:lnTo>
                  <a:pt x="4736667" y="3175000"/>
                </a:lnTo>
                <a:lnTo>
                  <a:pt x="4702743" y="3162300"/>
                </a:lnTo>
                <a:lnTo>
                  <a:pt x="4589088" y="3162300"/>
                </a:lnTo>
                <a:lnTo>
                  <a:pt x="4566580" y="3149600"/>
                </a:lnTo>
                <a:lnTo>
                  <a:pt x="4459584" y="3149600"/>
                </a:lnTo>
                <a:lnTo>
                  <a:pt x="4455339" y="3136900"/>
                </a:lnTo>
                <a:lnTo>
                  <a:pt x="4455096" y="3124200"/>
                </a:lnTo>
                <a:lnTo>
                  <a:pt x="4456580" y="3111500"/>
                </a:lnTo>
                <a:lnTo>
                  <a:pt x="4460630" y="3098800"/>
                </a:lnTo>
                <a:lnTo>
                  <a:pt x="4466981" y="3060700"/>
                </a:lnTo>
                <a:lnTo>
                  <a:pt x="4475369" y="3022600"/>
                </a:lnTo>
                <a:lnTo>
                  <a:pt x="4485529" y="2984500"/>
                </a:lnTo>
                <a:lnTo>
                  <a:pt x="4497196" y="2921000"/>
                </a:lnTo>
                <a:lnTo>
                  <a:pt x="4510105" y="2857500"/>
                </a:lnTo>
                <a:lnTo>
                  <a:pt x="4523991" y="2794000"/>
                </a:lnTo>
                <a:lnTo>
                  <a:pt x="4538590" y="2730500"/>
                </a:lnTo>
                <a:lnTo>
                  <a:pt x="4553637" y="2667000"/>
                </a:lnTo>
                <a:lnTo>
                  <a:pt x="4568867" y="2590800"/>
                </a:lnTo>
                <a:lnTo>
                  <a:pt x="4584015" y="2527300"/>
                </a:lnTo>
                <a:lnTo>
                  <a:pt x="4598816" y="2451100"/>
                </a:lnTo>
                <a:lnTo>
                  <a:pt x="4613006" y="2387600"/>
                </a:lnTo>
                <a:lnTo>
                  <a:pt x="4626319" y="2324100"/>
                </a:lnTo>
                <a:lnTo>
                  <a:pt x="4638492" y="2273300"/>
                </a:lnTo>
                <a:lnTo>
                  <a:pt x="4649258" y="2222500"/>
                </a:lnTo>
                <a:lnTo>
                  <a:pt x="4658354" y="2184400"/>
                </a:lnTo>
                <a:lnTo>
                  <a:pt x="4665515" y="2159000"/>
                </a:lnTo>
                <a:lnTo>
                  <a:pt x="4670475" y="2133600"/>
                </a:lnTo>
                <a:lnTo>
                  <a:pt x="4678505" y="2133600"/>
                </a:lnTo>
                <a:lnTo>
                  <a:pt x="4688062" y="2120900"/>
                </a:lnTo>
                <a:lnTo>
                  <a:pt x="4701156" y="2120900"/>
                </a:lnTo>
                <a:lnTo>
                  <a:pt x="4717668" y="2108200"/>
                </a:lnTo>
                <a:lnTo>
                  <a:pt x="4737478" y="2082800"/>
                </a:lnTo>
                <a:lnTo>
                  <a:pt x="4760468" y="2070100"/>
                </a:lnTo>
                <a:lnTo>
                  <a:pt x="4786519" y="2057400"/>
                </a:lnTo>
                <a:lnTo>
                  <a:pt x="4815511" y="2032000"/>
                </a:lnTo>
                <a:lnTo>
                  <a:pt x="4847325" y="2006600"/>
                </a:lnTo>
                <a:lnTo>
                  <a:pt x="4881843" y="1981200"/>
                </a:lnTo>
                <a:lnTo>
                  <a:pt x="4918946" y="1955800"/>
                </a:lnTo>
                <a:lnTo>
                  <a:pt x="4958513" y="1930400"/>
                </a:lnTo>
                <a:lnTo>
                  <a:pt x="5000428" y="1905000"/>
                </a:lnTo>
                <a:lnTo>
                  <a:pt x="5044570" y="1879600"/>
                </a:lnTo>
                <a:lnTo>
                  <a:pt x="5090820" y="1841500"/>
                </a:lnTo>
                <a:lnTo>
                  <a:pt x="4735944" y="1841500"/>
                </a:lnTo>
                <a:lnTo>
                  <a:pt x="4745165" y="1803400"/>
                </a:lnTo>
                <a:lnTo>
                  <a:pt x="4752138" y="1765300"/>
                </a:lnTo>
                <a:lnTo>
                  <a:pt x="4759045" y="1727200"/>
                </a:lnTo>
                <a:lnTo>
                  <a:pt x="4768067" y="1676400"/>
                </a:lnTo>
                <a:lnTo>
                  <a:pt x="4781384" y="1612900"/>
                </a:lnTo>
                <a:lnTo>
                  <a:pt x="4766740" y="1612900"/>
                </a:lnTo>
                <a:lnTo>
                  <a:pt x="4740360" y="1600200"/>
                </a:lnTo>
                <a:lnTo>
                  <a:pt x="4703656" y="1600200"/>
                </a:lnTo>
                <a:lnTo>
                  <a:pt x="4658040" y="1587500"/>
                </a:lnTo>
                <a:lnTo>
                  <a:pt x="4604925" y="1574800"/>
                </a:lnTo>
                <a:lnTo>
                  <a:pt x="4481843" y="1549400"/>
                </a:lnTo>
                <a:lnTo>
                  <a:pt x="4414700" y="1536700"/>
                </a:lnTo>
                <a:lnTo>
                  <a:pt x="4345706" y="1511300"/>
                </a:lnTo>
                <a:lnTo>
                  <a:pt x="4141733" y="1473200"/>
                </a:lnTo>
                <a:lnTo>
                  <a:pt x="4079452" y="1460500"/>
                </a:lnTo>
                <a:lnTo>
                  <a:pt x="4022379" y="1447800"/>
                </a:lnTo>
                <a:lnTo>
                  <a:pt x="3971926" y="1435100"/>
                </a:lnTo>
                <a:lnTo>
                  <a:pt x="3929506" y="1422400"/>
                </a:lnTo>
                <a:lnTo>
                  <a:pt x="3896530" y="1409700"/>
                </a:lnTo>
                <a:lnTo>
                  <a:pt x="3874410" y="1409700"/>
                </a:lnTo>
                <a:lnTo>
                  <a:pt x="3864559" y="1397000"/>
                </a:lnTo>
                <a:lnTo>
                  <a:pt x="3815659" y="1346200"/>
                </a:lnTo>
                <a:lnTo>
                  <a:pt x="3782397" y="1320800"/>
                </a:lnTo>
                <a:lnTo>
                  <a:pt x="3495630" y="1320800"/>
                </a:lnTo>
                <a:lnTo>
                  <a:pt x="3475770" y="1308100"/>
                </a:lnTo>
                <a:lnTo>
                  <a:pt x="3448807" y="1308100"/>
                </a:lnTo>
                <a:lnTo>
                  <a:pt x="3413208" y="1295400"/>
                </a:lnTo>
                <a:lnTo>
                  <a:pt x="3349656" y="1282700"/>
                </a:lnTo>
                <a:lnTo>
                  <a:pt x="3239249" y="1257300"/>
                </a:lnTo>
                <a:lnTo>
                  <a:pt x="3014146" y="1193800"/>
                </a:lnTo>
                <a:lnTo>
                  <a:pt x="1257202" y="749300"/>
                </a:lnTo>
                <a:close/>
              </a:path>
              <a:path w="7591425" h="4216400">
                <a:moveTo>
                  <a:pt x="2270211" y="3352800"/>
                </a:moveTo>
                <a:lnTo>
                  <a:pt x="1232387" y="3352800"/>
                </a:lnTo>
                <a:lnTo>
                  <a:pt x="1205533" y="3365500"/>
                </a:lnTo>
                <a:lnTo>
                  <a:pt x="1180886" y="3365500"/>
                </a:lnTo>
                <a:lnTo>
                  <a:pt x="1158481" y="3378200"/>
                </a:lnTo>
                <a:lnTo>
                  <a:pt x="1138354" y="3378200"/>
                </a:lnTo>
                <a:lnTo>
                  <a:pt x="1120539" y="3390900"/>
                </a:lnTo>
                <a:lnTo>
                  <a:pt x="1081322" y="3403600"/>
                </a:lnTo>
                <a:lnTo>
                  <a:pt x="1980294" y="3403600"/>
                </a:lnTo>
                <a:lnTo>
                  <a:pt x="2035896" y="3390900"/>
                </a:lnTo>
                <a:lnTo>
                  <a:pt x="2092744" y="3390900"/>
                </a:lnTo>
                <a:lnTo>
                  <a:pt x="2270211" y="3352800"/>
                </a:lnTo>
                <a:close/>
              </a:path>
              <a:path w="7591425" h="4216400">
                <a:moveTo>
                  <a:pt x="2585778" y="3314700"/>
                </a:moveTo>
                <a:lnTo>
                  <a:pt x="1398539" y="3314700"/>
                </a:lnTo>
                <a:lnTo>
                  <a:pt x="1361175" y="3327400"/>
                </a:lnTo>
                <a:lnTo>
                  <a:pt x="1325843" y="3340100"/>
                </a:lnTo>
                <a:lnTo>
                  <a:pt x="1292577" y="3340100"/>
                </a:lnTo>
                <a:lnTo>
                  <a:pt x="1261414" y="3352800"/>
                </a:lnTo>
                <a:lnTo>
                  <a:pt x="2331492" y="3352800"/>
                </a:lnTo>
                <a:lnTo>
                  <a:pt x="2456912" y="3327400"/>
                </a:lnTo>
                <a:lnTo>
                  <a:pt x="2520942" y="3327400"/>
                </a:lnTo>
                <a:lnTo>
                  <a:pt x="2585778" y="3314700"/>
                </a:lnTo>
                <a:close/>
              </a:path>
              <a:path w="7591425" h="4216400">
                <a:moveTo>
                  <a:pt x="2988652" y="3276600"/>
                </a:moveTo>
                <a:lnTo>
                  <a:pt x="1567611" y="3276600"/>
                </a:lnTo>
                <a:lnTo>
                  <a:pt x="1522471" y="3289300"/>
                </a:lnTo>
                <a:lnTo>
                  <a:pt x="1479222" y="3302000"/>
                </a:lnTo>
                <a:lnTo>
                  <a:pt x="1437900" y="3314700"/>
                </a:lnTo>
                <a:lnTo>
                  <a:pt x="2651365" y="3314700"/>
                </a:lnTo>
                <a:lnTo>
                  <a:pt x="2717649" y="3302000"/>
                </a:lnTo>
                <a:lnTo>
                  <a:pt x="2784574" y="3302000"/>
                </a:lnTo>
                <a:lnTo>
                  <a:pt x="2852087" y="3289300"/>
                </a:lnTo>
                <a:lnTo>
                  <a:pt x="2920131" y="3289300"/>
                </a:lnTo>
                <a:lnTo>
                  <a:pt x="2988652" y="3276600"/>
                </a:lnTo>
                <a:close/>
              </a:path>
              <a:path w="7591425" h="4216400">
                <a:moveTo>
                  <a:pt x="6766784" y="901700"/>
                </a:moveTo>
                <a:lnTo>
                  <a:pt x="6724689" y="901700"/>
                </a:lnTo>
                <a:lnTo>
                  <a:pt x="6669011" y="914400"/>
                </a:lnTo>
                <a:lnTo>
                  <a:pt x="6642201" y="914400"/>
                </a:lnTo>
                <a:lnTo>
                  <a:pt x="6597248" y="927100"/>
                </a:lnTo>
                <a:lnTo>
                  <a:pt x="6540830" y="939800"/>
                </a:lnTo>
                <a:lnTo>
                  <a:pt x="6420309" y="965200"/>
                </a:lnTo>
                <a:lnTo>
                  <a:pt x="6369562" y="977900"/>
                </a:lnTo>
                <a:lnTo>
                  <a:pt x="6284391" y="1016000"/>
                </a:lnTo>
                <a:lnTo>
                  <a:pt x="6250058" y="1054100"/>
                </a:lnTo>
                <a:lnTo>
                  <a:pt x="6231255" y="1104900"/>
                </a:lnTo>
                <a:lnTo>
                  <a:pt x="5824057" y="1257300"/>
                </a:lnTo>
                <a:lnTo>
                  <a:pt x="5758836" y="1295400"/>
                </a:lnTo>
                <a:lnTo>
                  <a:pt x="5694651" y="1320800"/>
                </a:lnTo>
                <a:lnTo>
                  <a:pt x="5569816" y="1371600"/>
                </a:lnTo>
                <a:lnTo>
                  <a:pt x="5509377" y="1409700"/>
                </a:lnTo>
                <a:lnTo>
                  <a:pt x="5450397" y="1435100"/>
                </a:lnTo>
                <a:lnTo>
                  <a:pt x="5392982" y="1460500"/>
                </a:lnTo>
                <a:lnTo>
                  <a:pt x="5337237" y="1498600"/>
                </a:lnTo>
                <a:lnTo>
                  <a:pt x="5283269" y="1524000"/>
                </a:lnTo>
                <a:lnTo>
                  <a:pt x="5231183" y="1549400"/>
                </a:lnTo>
                <a:lnTo>
                  <a:pt x="5181084" y="1574800"/>
                </a:lnTo>
                <a:lnTo>
                  <a:pt x="5133078" y="1600200"/>
                </a:lnTo>
                <a:lnTo>
                  <a:pt x="5087271" y="1625600"/>
                </a:lnTo>
                <a:lnTo>
                  <a:pt x="5043768" y="1651000"/>
                </a:lnTo>
                <a:lnTo>
                  <a:pt x="5002675" y="1676400"/>
                </a:lnTo>
                <a:lnTo>
                  <a:pt x="4964096" y="1701800"/>
                </a:lnTo>
                <a:lnTo>
                  <a:pt x="4928139" y="1727200"/>
                </a:lnTo>
                <a:lnTo>
                  <a:pt x="4894908" y="1739900"/>
                </a:lnTo>
                <a:lnTo>
                  <a:pt x="4864510" y="1765300"/>
                </a:lnTo>
                <a:lnTo>
                  <a:pt x="4837049" y="1778000"/>
                </a:lnTo>
                <a:lnTo>
                  <a:pt x="4812631" y="1790700"/>
                </a:lnTo>
                <a:lnTo>
                  <a:pt x="4791362" y="1803400"/>
                </a:lnTo>
                <a:lnTo>
                  <a:pt x="4773347" y="1816100"/>
                </a:lnTo>
                <a:lnTo>
                  <a:pt x="4758692" y="1828800"/>
                </a:lnTo>
                <a:lnTo>
                  <a:pt x="4747503" y="1828800"/>
                </a:lnTo>
                <a:lnTo>
                  <a:pt x="4739885" y="1841500"/>
                </a:lnTo>
                <a:lnTo>
                  <a:pt x="5090820" y="1841500"/>
                </a:lnTo>
                <a:lnTo>
                  <a:pt x="5139059" y="1816100"/>
                </a:lnTo>
                <a:lnTo>
                  <a:pt x="5189169" y="1790700"/>
                </a:lnTo>
                <a:lnTo>
                  <a:pt x="5241030" y="1752600"/>
                </a:lnTo>
                <a:lnTo>
                  <a:pt x="5294524" y="1714500"/>
                </a:lnTo>
                <a:lnTo>
                  <a:pt x="5349531" y="1689100"/>
                </a:lnTo>
                <a:lnTo>
                  <a:pt x="5405932" y="1651000"/>
                </a:lnTo>
                <a:lnTo>
                  <a:pt x="5463608" y="1625600"/>
                </a:lnTo>
                <a:lnTo>
                  <a:pt x="5522441" y="1587500"/>
                </a:lnTo>
                <a:lnTo>
                  <a:pt x="5582311" y="1549400"/>
                </a:lnTo>
                <a:lnTo>
                  <a:pt x="5643099" y="1524000"/>
                </a:lnTo>
                <a:lnTo>
                  <a:pt x="5704686" y="1485900"/>
                </a:lnTo>
                <a:lnTo>
                  <a:pt x="5766954" y="1460500"/>
                </a:lnTo>
                <a:lnTo>
                  <a:pt x="5829783" y="1422400"/>
                </a:lnTo>
                <a:lnTo>
                  <a:pt x="5893053" y="1397000"/>
                </a:lnTo>
                <a:lnTo>
                  <a:pt x="5956647" y="1358900"/>
                </a:lnTo>
                <a:lnTo>
                  <a:pt x="6211874" y="1257300"/>
                </a:lnTo>
                <a:lnTo>
                  <a:pt x="6235791" y="1244600"/>
                </a:lnTo>
                <a:lnTo>
                  <a:pt x="6263952" y="1231900"/>
                </a:lnTo>
                <a:lnTo>
                  <a:pt x="6532530" y="1231900"/>
                </a:lnTo>
                <a:lnTo>
                  <a:pt x="6577901" y="1206500"/>
                </a:lnTo>
                <a:lnTo>
                  <a:pt x="6621836" y="1181100"/>
                </a:lnTo>
                <a:lnTo>
                  <a:pt x="6663095" y="1143000"/>
                </a:lnTo>
                <a:lnTo>
                  <a:pt x="6700440" y="1117600"/>
                </a:lnTo>
                <a:lnTo>
                  <a:pt x="6732631" y="1092200"/>
                </a:lnTo>
                <a:lnTo>
                  <a:pt x="6758428" y="1066800"/>
                </a:lnTo>
                <a:lnTo>
                  <a:pt x="6776593" y="1054100"/>
                </a:lnTo>
                <a:lnTo>
                  <a:pt x="6800066" y="1028700"/>
                </a:lnTo>
                <a:lnTo>
                  <a:pt x="6814508" y="990600"/>
                </a:lnTo>
                <a:lnTo>
                  <a:pt x="6819159" y="965200"/>
                </a:lnTo>
                <a:lnTo>
                  <a:pt x="6813261" y="939800"/>
                </a:lnTo>
                <a:lnTo>
                  <a:pt x="6796055" y="914400"/>
                </a:lnTo>
                <a:lnTo>
                  <a:pt x="6766784" y="901700"/>
                </a:lnTo>
                <a:close/>
              </a:path>
              <a:path w="7591425" h="4216400">
                <a:moveTo>
                  <a:pt x="2053914" y="0"/>
                </a:moveTo>
                <a:lnTo>
                  <a:pt x="1978051" y="0"/>
                </a:lnTo>
                <a:lnTo>
                  <a:pt x="1947983" y="25400"/>
                </a:lnTo>
                <a:lnTo>
                  <a:pt x="1924862" y="38100"/>
                </a:lnTo>
                <a:lnTo>
                  <a:pt x="1903731" y="88900"/>
                </a:lnTo>
                <a:lnTo>
                  <a:pt x="1899731" y="127000"/>
                </a:lnTo>
                <a:lnTo>
                  <a:pt x="1909873" y="165100"/>
                </a:lnTo>
                <a:lnTo>
                  <a:pt x="1931167" y="203200"/>
                </a:lnTo>
                <a:lnTo>
                  <a:pt x="1960624" y="241300"/>
                </a:lnTo>
                <a:lnTo>
                  <a:pt x="1995255" y="266700"/>
                </a:lnTo>
                <a:lnTo>
                  <a:pt x="2032070" y="292100"/>
                </a:lnTo>
                <a:lnTo>
                  <a:pt x="2068079" y="330200"/>
                </a:lnTo>
                <a:lnTo>
                  <a:pt x="2100294" y="342900"/>
                </a:lnTo>
                <a:lnTo>
                  <a:pt x="2125726" y="368300"/>
                </a:lnTo>
                <a:lnTo>
                  <a:pt x="2154031" y="381000"/>
                </a:lnTo>
                <a:lnTo>
                  <a:pt x="2184319" y="406400"/>
                </a:lnTo>
                <a:lnTo>
                  <a:pt x="2312743" y="406400"/>
                </a:lnTo>
                <a:lnTo>
                  <a:pt x="2344006" y="419100"/>
                </a:lnTo>
                <a:lnTo>
                  <a:pt x="2376220" y="431800"/>
                </a:lnTo>
                <a:lnTo>
                  <a:pt x="2396259" y="444500"/>
                </a:lnTo>
                <a:lnTo>
                  <a:pt x="2412898" y="457200"/>
                </a:lnTo>
                <a:lnTo>
                  <a:pt x="2433613" y="469900"/>
                </a:lnTo>
                <a:lnTo>
                  <a:pt x="2458150" y="482600"/>
                </a:lnTo>
                <a:lnTo>
                  <a:pt x="2486256" y="495300"/>
                </a:lnTo>
                <a:lnTo>
                  <a:pt x="2517677" y="520700"/>
                </a:lnTo>
                <a:lnTo>
                  <a:pt x="2552160" y="546100"/>
                </a:lnTo>
                <a:lnTo>
                  <a:pt x="2589451" y="571500"/>
                </a:lnTo>
                <a:lnTo>
                  <a:pt x="2629297" y="596900"/>
                </a:lnTo>
                <a:lnTo>
                  <a:pt x="2671444" y="622300"/>
                </a:lnTo>
                <a:lnTo>
                  <a:pt x="2715640" y="660400"/>
                </a:lnTo>
                <a:lnTo>
                  <a:pt x="2761630" y="685800"/>
                </a:lnTo>
                <a:lnTo>
                  <a:pt x="2809161" y="723900"/>
                </a:lnTo>
                <a:lnTo>
                  <a:pt x="2857980" y="749300"/>
                </a:lnTo>
                <a:lnTo>
                  <a:pt x="2907833" y="787400"/>
                </a:lnTo>
                <a:lnTo>
                  <a:pt x="2958467" y="825500"/>
                </a:lnTo>
                <a:lnTo>
                  <a:pt x="3112519" y="939800"/>
                </a:lnTo>
                <a:lnTo>
                  <a:pt x="3163742" y="990600"/>
                </a:lnTo>
                <a:lnTo>
                  <a:pt x="3214479" y="1028700"/>
                </a:lnTo>
                <a:lnTo>
                  <a:pt x="3264475" y="1066800"/>
                </a:lnTo>
                <a:lnTo>
                  <a:pt x="3313479" y="1117600"/>
                </a:lnTo>
                <a:lnTo>
                  <a:pt x="3361235" y="1155700"/>
                </a:lnTo>
                <a:lnTo>
                  <a:pt x="3407492" y="1193800"/>
                </a:lnTo>
                <a:lnTo>
                  <a:pt x="3451995" y="1244600"/>
                </a:lnTo>
                <a:lnTo>
                  <a:pt x="3494491" y="1282700"/>
                </a:lnTo>
                <a:lnTo>
                  <a:pt x="3534727" y="1320800"/>
                </a:lnTo>
                <a:lnTo>
                  <a:pt x="3782397" y="1320800"/>
                </a:lnTo>
                <a:lnTo>
                  <a:pt x="3765766" y="1308100"/>
                </a:lnTo>
                <a:lnTo>
                  <a:pt x="3715014" y="1257300"/>
                </a:lnTo>
                <a:lnTo>
                  <a:pt x="3663538" y="1206500"/>
                </a:lnTo>
                <a:lnTo>
                  <a:pt x="3558950" y="1104900"/>
                </a:lnTo>
                <a:lnTo>
                  <a:pt x="3506107" y="1066800"/>
                </a:lnTo>
                <a:lnTo>
                  <a:pt x="3453077" y="1016000"/>
                </a:lnTo>
                <a:lnTo>
                  <a:pt x="3399995" y="977900"/>
                </a:lnTo>
                <a:lnTo>
                  <a:pt x="3346996" y="927100"/>
                </a:lnTo>
                <a:lnTo>
                  <a:pt x="3189834" y="812800"/>
                </a:lnTo>
                <a:lnTo>
                  <a:pt x="3138508" y="774700"/>
                </a:lnTo>
                <a:lnTo>
                  <a:pt x="3087935" y="736600"/>
                </a:lnTo>
                <a:lnTo>
                  <a:pt x="3038251" y="698500"/>
                </a:lnTo>
                <a:lnTo>
                  <a:pt x="2989591" y="660400"/>
                </a:lnTo>
                <a:lnTo>
                  <a:pt x="2942088" y="622300"/>
                </a:lnTo>
                <a:lnTo>
                  <a:pt x="2895877" y="596900"/>
                </a:lnTo>
                <a:lnTo>
                  <a:pt x="2851092" y="558800"/>
                </a:lnTo>
                <a:lnTo>
                  <a:pt x="2807869" y="533400"/>
                </a:lnTo>
                <a:lnTo>
                  <a:pt x="2766340" y="508000"/>
                </a:lnTo>
                <a:lnTo>
                  <a:pt x="2726641" y="482600"/>
                </a:lnTo>
                <a:lnTo>
                  <a:pt x="2688907" y="457200"/>
                </a:lnTo>
                <a:lnTo>
                  <a:pt x="2653270" y="431800"/>
                </a:lnTo>
                <a:lnTo>
                  <a:pt x="2619867" y="406400"/>
                </a:lnTo>
                <a:lnTo>
                  <a:pt x="2588831" y="393700"/>
                </a:lnTo>
                <a:lnTo>
                  <a:pt x="2560297" y="368300"/>
                </a:lnTo>
                <a:lnTo>
                  <a:pt x="2534400" y="355600"/>
                </a:lnTo>
                <a:lnTo>
                  <a:pt x="2491051" y="330200"/>
                </a:lnTo>
                <a:lnTo>
                  <a:pt x="2473868" y="317500"/>
                </a:lnTo>
                <a:lnTo>
                  <a:pt x="2459860" y="304800"/>
                </a:lnTo>
                <a:lnTo>
                  <a:pt x="2449159" y="304800"/>
                </a:lnTo>
                <a:lnTo>
                  <a:pt x="2441902" y="292100"/>
                </a:lnTo>
                <a:lnTo>
                  <a:pt x="2438222" y="292100"/>
                </a:lnTo>
                <a:lnTo>
                  <a:pt x="2404145" y="254000"/>
                </a:lnTo>
                <a:lnTo>
                  <a:pt x="2376255" y="228600"/>
                </a:lnTo>
                <a:lnTo>
                  <a:pt x="2348618" y="190500"/>
                </a:lnTo>
                <a:lnTo>
                  <a:pt x="2315298" y="152400"/>
                </a:lnTo>
                <a:lnTo>
                  <a:pt x="2275670" y="114300"/>
                </a:lnTo>
                <a:lnTo>
                  <a:pt x="2232764" y="76200"/>
                </a:lnTo>
                <a:lnTo>
                  <a:pt x="2142227" y="25400"/>
                </a:lnTo>
                <a:lnTo>
                  <a:pt x="2097154" y="12700"/>
                </a:lnTo>
                <a:lnTo>
                  <a:pt x="2053914" y="0"/>
                </a:lnTo>
                <a:close/>
              </a:path>
              <a:path w="7591425" h="4216400">
                <a:moveTo>
                  <a:pt x="6532530" y="1231900"/>
                </a:moveTo>
                <a:lnTo>
                  <a:pt x="6263952" y="1231900"/>
                </a:lnTo>
                <a:lnTo>
                  <a:pt x="6294983" y="1244600"/>
                </a:lnTo>
                <a:lnTo>
                  <a:pt x="6327508" y="1257300"/>
                </a:lnTo>
                <a:lnTo>
                  <a:pt x="6361470" y="1270000"/>
                </a:lnTo>
                <a:lnTo>
                  <a:pt x="6400193" y="1282700"/>
                </a:lnTo>
                <a:lnTo>
                  <a:pt x="6442436" y="1270000"/>
                </a:lnTo>
                <a:lnTo>
                  <a:pt x="6486962" y="1257300"/>
                </a:lnTo>
                <a:lnTo>
                  <a:pt x="6532530" y="1231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33090" y="2206029"/>
            <a:ext cx="558165" cy="833119"/>
          </a:xfrm>
          <a:custGeom>
            <a:avLst/>
            <a:gdLst/>
            <a:ahLst/>
            <a:cxnLst/>
            <a:rect l="l" t="t" r="r" b="b"/>
            <a:pathLst>
              <a:path w="558165" h="833120">
                <a:moveTo>
                  <a:pt x="395444" y="0"/>
                </a:moveTo>
                <a:lnTo>
                  <a:pt x="336880" y="11385"/>
                </a:lnTo>
                <a:lnTo>
                  <a:pt x="300277" y="32026"/>
                </a:lnTo>
                <a:lnTo>
                  <a:pt x="265209" y="62062"/>
                </a:lnTo>
                <a:lnTo>
                  <a:pt x="231791" y="100112"/>
                </a:lnTo>
                <a:lnTo>
                  <a:pt x="200137" y="144794"/>
                </a:lnTo>
                <a:lnTo>
                  <a:pt x="170364" y="194727"/>
                </a:lnTo>
                <a:lnTo>
                  <a:pt x="142587" y="248530"/>
                </a:lnTo>
                <a:lnTo>
                  <a:pt x="116921" y="304820"/>
                </a:lnTo>
                <a:lnTo>
                  <a:pt x="93483" y="362216"/>
                </a:lnTo>
                <a:lnTo>
                  <a:pt x="72386" y="419338"/>
                </a:lnTo>
                <a:lnTo>
                  <a:pt x="53748" y="474803"/>
                </a:lnTo>
                <a:lnTo>
                  <a:pt x="37683" y="527230"/>
                </a:lnTo>
                <a:lnTo>
                  <a:pt x="24307" y="575238"/>
                </a:lnTo>
                <a:lnTo>
                  <a:pt x="13735" y="617445"/>
                </a:lnTo>
                <a:lnTo>
                  <a:pt x="1466" y="678930"/>
                </a:lnTo>
                <a:lnTo>
                  <a:pt x="0" y="695445"/>
                </a:lnTo>
                <a:lnTo>
                  <a:pt x="8181" y="762370"/>
                </a:lnTo>
                <a:lnTo>
                  <a:pt x="27835" y="805380"/>
                </a:lnTo>
                <a:lnTo>
                  <a:pt x="52599" y="827744"/>
                </a:lnTo>
                <a:lnTo>
                  <a:pt x="76111" y="832732"/>
                </a:lnTo>
                <a:lnTo>
                  <a:pt x="124963" y="832862"/>
                </a:lnTo>
                <a:lnTo>
                  <a:pt x="171203" y="826762"/>
                </a:lnTo>
                <a:lnTo>
                  <a:pt x="214830" y="814899"/>
                </a:lnTo>
                <a:lnTo>
                  <a:pt x="255844" y="797740"/>
                </a:lnTo>
                <a:lnTo>
                  <a:pt x="294246" y="775752"/>
                </a:lnTo>
                <a:lnTo>
                  <a:pt x="330037" y="749402"/>
                </a:lnTo>
                <a:lnTo>
                  <a:pt x="363217" y="719158"/>
                </a:lnTo>
                <a:lnTo>
                  <a:pt x="393785" y="685486"/>
                </a:lnTo>
                <a:lnTo>
                  <a:pt x="421743" y="648855"/>
                </a:lnTo>
                <a:lnTo>
                  <a:pt x="447091" y="609730"/>
                </a:lnTo>
                <a:lnTo>
                  <a:pt x="469829" y="568579"/>
                </a:lnTo>
                <a:lnTo>
                  <a:pt x="489958" y="525870"/>
                </a:lnTo>
                <a:lnTo>
                  <a:pt x="507478" y="482069"/>
                </a:lnTo>
                <a:lnTo>
                  <a:pt x="522389" y="437644"/>
                </a:lnTo>
                <a:lnTo>
                  <a:pt x="534692" y="393061"/>
                </a:lnTo>
                <a:lnTo>
                  <a:pt x="544387" y="348789"/>
                </a:lnTo>
                <a:lnTo>
                  <a:pt x="551475" y="305293"/>
                </a:lnTo>
                <a:lnTo>
                  <a:pt x="555956" y="263042"/>
                </a:lnTo>
                <a:lnTo>
                  <a:pt x="557830" y="222502"/>
                </a:lnTo>
                <a:lnTo>
                  <a:pt x="557098" y="184140"/>
                </a:lnTo>
                <a:lnTo>
                  <a:pt x="547816" y="115821"/>
                </a:lnTo>
                <a:lnTo>
                  <a:pt x="509579" y="40508"/>
                </a:lnTo>
                <a:lnTo>
                  <a:pt x="473151" y="13517"/>
                </a:lnTo>
                <a:lnTo>
                  <a:pt x="433825" y="1467"/>
                </a:lnTo>
                <a:lnTo>
                  <a:pt x="395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7532" y="4765573"/>
            <a:ext cx="589280" cy="1931670"/>
          </a:xfrm>
          <a:custGeom>
            <a:avLst/>
            <a:gdLst/>
            <a:ahLst/>
            <a:cxnLst/>
            <a:rect l="l" t="t" r="r" b="b"/>
            <a:pathLst>
              <a:path w="589279" h="1931670">
                <a:moveTo>
                  <a:pt x="538621" y="0"/>
                </a:moveTo>
                <a:lnTo>
                  <a:pt x="471873" y="19989"/>
                </a:lnTo>
                <a:lnTo>
                  <a:pt x="452121" y="53347"/>
                </a:lnTo>
                <a:lnTo>
                  <a:pt x="438494" y="104546"/>
                </a:lnTo>
                <a:lnTo>
                  <a:pt x="421630" y="168262"/>
                </a:lnTo>
                <a:lnTo>
                  <a:pt x="399508" y="252096"/>
                </a:lnTo>
                <a:lnTo>
                  <a:pt x="372957" y="353005"/>
                </a:lnTo>
                <a:lnTo>
                  <a:pt x="342805" y="467947"/>
                </a:lnTo>
                <a:lnTo>
                  <a:pt x="309882" y="593878"/>
                </a:lnTo>
                <a:lnTo>
                  <a:pt x="275015" y="727757"/>
                </a:lnTo>
                <a:lnTo>
                  <a:pt x="239033" y="866540"/>
                </a:lnTo>
                <a:lnTo>
                  <a:pt x="220883" y="936820"/>
                </a:lnTo>
                <a:lnTo>
                  <a:pt x="202765" y="1007186"/>
                </a:lnTo>
                <a:lnTo>
                  <a:pt x="184782" y="1077256"/>
                </a:lnTo>
                <a:lnTo>
                  <a:pt x="167038" y="1146651"/>
                </a:lnTo>
                <a:lnTo>
                  <a:pt x="149638" y="1214990"/>
                </a:lnTo>
                <a:lnTo>
                  <a:pt x="132683" y="1281893"/>
                </a:lnTo>
                <a:lnTo>
                  <a:pt x="116278" y="1346980"/>
                </a:lnTo>
                <a:lnTo>
                  <a:pt x="100526" y="1409870"/>
                </a:lnTo>
                <a:lnTo>
                  <a:pt x="85532" y="1470182"/>
                </a:lnTo>
                <a:lnTo>
                  <a:pt x="71398" y="1527538"/>
                </a:lnTo>
                <a:lnTo>
                  <a:pt x="58227" y="1581556"/>
                </a:lnTo>
                <a:lnTo>
                  <a:pt x="46125" y="1631856"/>
                </a:lnTo>
                <a:lnTo>
                  <a:pt x="35194" y="1678057"/>
                </a:lnTo>
                <a:lnTo>
                  <a:pt x="25537" y="1719780"/>
                </a:lnTo>
                <a:lnTo>
                  <a:pt x="10462" y="1788268"/>
                </a:lnTo>
                <a:lnTo>
                  <a:pt x="1729" y="1834278"/>
                </a:lnTo>
                <a:lnTo>
                  <a:pt x="0" y="1847902"/>
                </a:lnTo>
                <a:lnTo>
                  <a:pt x="166" y="1854766"/>
                </a:lnTo>
                <a:lnTo>
                  <a:pt x="1053" y="1907956"/>
                </a:lnTo>
                <a:lnTo>
                  <a:pt x="13424" y="1931659"/>
                </a:lnTo>
                <a:lnTo>
                  <a:pt x="31937" y="1931081"/>
                </a:lnTo>
                <a:lnTo>
                  <a:pt x="51249" y="1911432"/>
                </a:lnTo>
                <a:lnTo>
                  <a:pt x="316026" y="1016830"/>
                </a:lnTo>
                <a:lnTo>
                  <a:pt x="414675" y="675732"/>
                </a:lnTo>
                <a:lnTo>
                  <a:pt x="485987" y="428132"/>
                </a:lnTo>
                <a:lnTo>
                  <a:pt x="516833" y="320523"/>
                </a:lnTo>
                <a:lnTo>
                  <a:pt x="530692" y="272002"/>
                </a:lnTo>
                <a:lnTo>
                  <a:pt x="543369" y="227473"/>
                </a:lnTo>
                <a:lnTo>
                  <a:pt x="554763" y="187290"/>
                </a:lnTo>
                <a:lnTo>
                  <a:pt x="573284" y="121373"/>
                </a:lnTo>
                <a:lnTo>
                  <a:pt x="585427" y="77074"/>
                </a:lnTo>
                <a:lnTo>
                  <a:pt x="589248" y="32126"/>
                </a:lnTo>
                <a:lnTo>
                  <a:pt x="569883" y="10312"/>
                </a:lnTo>
                <a:lnTo>
                  <a:pt x="5386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24010" y="4808370"/>
            <a:ext cx="397510" cy="1342390"/>
          </a:xfrm>
          <a:custGeom>
            <a:avLst/>
            <a:gdLst/>
            <a:ahLst/>
            <a:cxnLst/>
            <a:rect l="l" t="t" r="r" b="b"/>
            <a:pathLst>
              <a:path w="397509" h="1342390">
                <a:moveTo>
                  <a:pt x="365075" y="0"/>
                </a:moveTo>
                <a:lnTo>
                  <a:pt x="346932" y="18370"/>
                </a:lnTo>
                <a:lnTo>
                  <a:pt x="335940" y="52549"/>
                </a:lnTo>
                <a:lnTo>
                  <a:pt x="334162" y="60378"/>
                </a:lnTo>
                <a:lnTo>
                  <a:pt x="329689" y="77883"/>
                </a:lnTo>
                <a:lnTo>
                  <a:pt x="313555" y="138656"/>
                </a:lnTo>
                <a:lnTo>
                  <a:pt x="302344" y="180293"/>
                </a:lnTo>
                <a:lnTo>
                  <a:pt x="289338" y="228343"/>
                </a:lnTo>
                <a:lnTo>
                  <a:pt x="274760" y="281991"/>
                </a:lnTo>
                <a:lnTo>
                  <a:pt x="241789" y="402818"/>
                </a:lnTo>
                <a:lnTo>
                  <a:pt x="186170" y="605655"/>
                </a:lnTo>
                <a:lnTo>
                  <a:pt x="128552" y="814837"/>
                </a:lnTo>
                <a:lnTo>
                  <a:pt x="75006" y="1008347"/>
                </a:lnTo>
                <a:lnTo>
                  <a:pt x="44568" y="1117773"/>
                </a:lnTo>
                <a:lnTo>
                  <a:pt x="31601" y="1164166"/>
                </a:lnTo>
                <a:lnTo>
                  <a:pt x="20437" y="1203925"/>
                </a:lnTo>
                <a:lnTo>
                  <a:pt x="4411" y="1260278"/>
                </a:lnTo>
                <a:lnTo>
                  <a:pt x="0" y="1275241"/>
                </a:lnTo>
                <a:lnTo>
                  <a:pt x="8440" y="1315245"/>
                </a:lnTo>
                <a:lnTo>
                  <a:pt x="41214" y="1336876"/>
                </a:lnTo>
                <a:lnTo>
                  <a:pt x="84262" y="1342183"/>
                </a:lnTo>
                <a:lnTo>
                  <a:pt x="123526" y="1333215"/>
                </a:lnTo>
                <a:lnTo>
                  <a:pt x="149368" y="1295552"/>
                </a:lnTo>
                <a:lnTo>
                  <a:pt x="162860" y="1239071"/>
                </a:lnTo>
                <a:lnTo>
                  <a:pt x="171637" y="1200462"/>
                </a:lnTo>
                <a:lnTo>
                  <a:pt x="181570" y="1155876"/>
                </a:lnTo>
                <a:lnTo>
                  <a:pt x="192515" y="1106015"/>
                </a:lnTo>
                <a:lnTo>
                  <a:pt x="204324" y="1051581"/>
                </a:lnTo>
                <a:lnTo>
                  <a:pt x="216851" y="993276"/>
                </a:lnTo>
                <a:lnTo>
                  <a:pt x="229948" y="931801"/>
                </a:lnTo>
                <a:lnTo>
                  <a:pt x="243470" y="867857"/>
                </a:lnTo>
                <a:lnTo>
                  <a:pt x="257269" y="802148"/>
                </a:lnTo>
                <a:lnTo>
                  <a:pt x="271199" y="735374"/>
                </a:lnTo>
                <a:lnTo>
                  <a:pt x="285113" y="668238"/>
                </a:lnTo>
                <a:lnTo>
                  <a:pt x="298865" y="601440"/>
                </a:lnTo>
                <a:lnTo>
                  <a:pt x="312307" y="535684"/>
                </a:lnTo>
                <a:lnTo>
                  <a:pt x="325293" y="471670"/>
                </a:lnTo>
                <a:lnTo>
                  <a:pt x="337677" y="410100"/>
                </a:lnTo>
                <a:lnTo>
                  <a:pt x="349311" y="351676"/>
                </a:lnTo>
                <a:lnTo>
                  <a:pt x="360049" y="297100"/>
                </a:lnTo>
                <a:lnTo>
                  <a:pt x="369745" y="247074"/>
                </a:lnTo>
                <a:lnTo>
                  <a:pt x="378251" y="202299"/>
                </a:lnTo>
                <a:lnTo>
                  <a:pt x="385420" y="163477"/>
                </a:lnTo>
                <a:lnTo>
                  <a:pt x="395165" y="106499"/>
                </a:lnTo>
                <a:lnTo>
                  <a:pt x="397446" y="89747"/>
                </a:lnTo>
                <a:lnTo>
                  <a:pt x="396830" y="30688"/>
                </a:lnTo>
                <a:lnTo>
                  <a:pt x="383874" y="2439"/>
                </a:lnTo>
                <a:lnTo>
                  <a:pt x="3650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83570" y="4577504"/>
            <a:ext cx="455930" cy="1350645"/>
          </a:xfrm>
          <a:custGeom>
            <a:avLst/>
            <a:gdLst/>
            <a:ahLst/>
            <a:cxnLst/>
            <a:rect l="l" t="t" r="r" b="b"/>
            <a:pathLst>
              <a:path w="455929" h="1350645">
                <a:moveTo>
                  <a:pt x="91644" y="0"/>
                </a:moveTo>
                <a:lnTo>
                  <a:pt x="62869" y="8491"/>
                </a:lnTo>
                <a:lnTo>
                  <a:pt x="56346" y="11145"/>
                </a:lnTo>
                <a:lnTo>
                  <a:pt x="49763" y="13668"/>
                </a:lnTo>
                <a:lnTo>
                  <a:pt x="36504" y="18473"/>
                </a:lnTo>
                <a:lnTo>
                  <a:pt x="13665" y="29880"/>
                </a:lnTo>
                <a:lnTo>
                  <a:pt x="1731" y="44562"/>
                </a:lnTo>
                <a:lnTo>
                  <a:pt x="0" y="63697"/>
                </a:lnTo>
                <a:lnTo>
                  <a:pt x="7764" y="88463"/>
                </a:lnTo>
                <a:lnTo>
                  <a:pt x="12011" y="99850"/>
                </a:lnTo>
                <a:lnTo>
                  <a:pt x="18939" y="120579"/>
                </a:lnTo>
                <a:lnTo>
                  <a:pt x="39871" y="186762"/>
                </a:lnTo>
                <a:lnTo>
                  <a:pt x="53392" y="230564"/>
                </a:lnTo>
                <a:lnTo>
                  <a:pt x="68626" y="280406"/>
                </a:lnTo>
                <a:lnTo>
                  <a:pt x="85333" y="335463"/>
                </a:lnTo>
                <a:lnTo>
                  <a:pt x="103269" y="394908"/>
                </a:lnTo>
                <a:lnTo>
                  <a:pt x="122194" y="457916"/>
                </a:lnTo>
                <a:lnTo>
                  <a:pt x="141866" y="523662"/>
                </a:lnTo>
                <a:lnTo>
                  <a:pt x="162042" y="591319"/>
                </a:lnTo>
                <a:lnTo>
                  <a:pt x="202941" y="729067"/>
                </a:lnTo>
                <a:lnTo>
                  <a:pt x="242957" y="864554"/>
                </a:lnTo>
                <a:lnTo>
                  <a:pt x="280155" y="991176"/>
                </a:lnTo>
                <a:lnTo>
                  <a:pt x="297093" y="1049099"/>
                </a:lnTo>
                <a:lnTo>
                  <a:pt x="312601" y="1102328"/>
                </a:lnTo>
                <a:lnTo>
                  <a:pt x="326437" y="1150039"/>
                </a:lnTo>
                <a:lnTo>
                  <a:pt x="338359" y="1191405"/>
                </a:lnTo>
                <a:lnTo>
                  <a:pt x="355496" y="1251802"/>
                </a:lnTo>
                <a:lnTo>
                  <a:pt x="360227" y="1269182"/>
                </a:lnTo>
                <a:lnTo>
                  <a:pt x="374367" y="1316268"/>
                </a:lnTo>
                <a:lnTo>
                  <a:pt x="390015" y="1342143"/>
                </a:lnTo>
                <a:lnTo>
                  <a:pt x="406106" y="1350036"/>
                </a:lnTo>
                <a:lnTo>
                  <a:pt x="421573" y="1343175"/>
                </a:lnTo>
                <a:lnTo>
                  <a:pt x="435349" y="1324787"/>
                </a:lnTo>
                <a:lnTo>
                  <a:pt x="446369" y="1298102"/>
                </a:lnTo>
                <a:lnTo>
                  <a:pt x="453566" y="1266347"/>
                </a:lnTo>
                <a:lnTo>
                  <a:pt x="455873" y="1232749"/>
                </a:lnTo>
                <a:lnTo>
                  <a:pt x="452226" y="1200538"/>
                </a:lnTo>
                <a:lnTo>
                  <a:pt x="438259" y="1142441"/>
                </a:lnTo>
                <a:lnTo>
                  <a:pt x="428680" y="1104028"/>
                </a:lnTo>
                <a:lnTo>
                  <a:pt x="417599" y="1060230"/>
                </a:lnTo>
                <a:lnTo>
                  <a:pt x="405186" y="1011691"/>
                </a:lnTo>
                <a:lnTo>
                  <a:pt x="391614" y="959053"/>
                </a:lnTo>
                <a:lnTo>
                  <a:pt x="377053" y="902960"/>
                </a:lnTo>
                <a:lnTo>
                  <a:pt x="361674" y="844055"/>
                </a:lnTo>
                <a:lnTo>
                  <a:pt x="345650" y="782981"/>
                </a:lnTo>
                <a:lnTo>
                  <a:pt x="329150" y="720381"/>
                </a:lnTo>
                <a:lnTo>
                  <a:pt x="312346" y="656898"/>
                </a:lnTo>
                <a:lnTo>
                  <a:pt x="295409" y="593177"/>
                </a:lnTo>
                <a:lnTo>
                  <a:pt x="278511" y="529859"/>
                </a:lnTo>
                <a:lnTo>
                  <a:pt x="261823" y="467588"/>
                </a:lnTo>
                <a:lnTo>
                  <a:pt x="245516" y="407008"/>
                </a:lnTo>
                <a:lnTo>
                  <a:pt x="229760" y="348761"/>
                </a:lnTo>
                <a:lnTo>
                  <a:pt x="214728" y="293490"/>
                </a:lnTo>
                <a:lnTo>
                  <a:pt x="200591" y="241840"/>
                </a:lnTo>
                <a:lnTo>
                  <a:pt x="187519" y="194453"/>
                </a:lnTo>
                <a:lnTo>
                  <a:pt x="175684" y="151972"/>
                </a:lnTo>
                <a:lnTo>
                  <a:pt x="165257" y="115040"/>
                </a:lnTo>
                <a:lnTo>
                  <a:pt x="149312" y="60398"/>
                </a:lnTo>
                <a:lnTo>
                  <a:pt x="131135" y="16769"/>
                </a:lnTo>
                <a:lnTo>
                  <a:pt x="114019" y="2435"/>
                </a:lnTo>
                <a:lnTo>
                  <a:pt x="916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4706" y="7774217"/>
            <a:ext cx="9536118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31209" y="464997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43" r="4627"/>
          <a:stretch/>
        </p:blipFill>
        <p:spPr>
          <a:xfrm>
            <a:off x="1712475" y="13765306"/>
            <a:ext cx="2837866" cy="114319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739090" y="14065761"/>
            <a:ext cx="1368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408" y="1594723"/>
            <a:ext cx="5820510" cy="530693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60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146760" y="763726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899" y="14134024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1478070"/>
            <a:ext cx="7675743" cy="46913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681523" y="5270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058" y="3516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58824" y="50234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515218" y="14126201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29" y="989872"/>
            <a:ext cx="5467374" cy="57095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1415" y="8020050"/>
            <a:ext cx="6266677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43" y="0"/>
            <a:ext cx="2920334" cy="48196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427539" y="788922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610764" y="13771977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55492" y="14073574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4" y="2360355"/>
            <a:ext cx="10334702" cy="549238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38208" y="50969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8664" y="302917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0900" y="7615489"/>
            <a:ext cx="60148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6314" y="14007394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27" y="0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47508" y="37827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610764" y="13771977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588722" y="14065761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6014" y="8051740"/>
            <a:ext cx="10455189" cy="117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843" y="0"/>
            <a:ext cx="2920334" cy="48196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427539" y="788922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610764" y="13771977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455492" y="14073574"/>
            <a:ext cx="1368000" cy="540000"/>
          </a:xfrm>
          <a:prstGeom prst="rect">
            <a:avLst/>
          </a:prstGeom>
        </p:spPr>
      </p:pic>
      <p:pic>
        <p:nvPicPr>
          <p:cNvPr id="3" name="Picture 5" descr="A picture containing sitting, table&#10;&#10;Description automatically generated">
            <a:extLst>
              <a:ext uri="{FF2B5EF4-FFF2-40B4-BE49-F238E27FC236}">
                <a16:creationId xmlns:a16="http://schemas.microsoft.com/office/drawing/2014/main" id="{BA3B29D8-BF99-4E60-B40D-CBFC5B4A6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" y="2945334"/>
            <a:ext cx="9345105" cy="48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4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81523" y="5270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058" y="3516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58824" y="50234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15218" y="14126201"/>
            <a:ext cx="1368000" cy="540000"/>
          </a:xfrm>
          <a:prstGeom prst="rect">
            <a:avLst/>
          </a:prstGeom>
        </p:spPr>
      </p:pic>
      <p:pic>
        <p:nvPicPr>
          <p:cNvPr id="2" name="Picture 2" descr="A picture containing orange, colorful, flying, dog&#10;&#10;Description automatically generated">
            <a:extLst>
              <a:ext uri="{FF2B5EF4-FFF2-40B4-BE49-F238E27FC236}">
                <a16:creationId xmlns:a16="http://schemas.microsoft.com/office/drawing/2014/main" id="{E42C1E17-AF37-477F-8D29-96D378457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372" y="1894930"/>
            <a:ext cx="6425838" cy="5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2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81523" y="5270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058" y="3516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78611" y="2347866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58824" y="50234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15218" y="14126201"/>
            <a:ext cx="1368000" cy="540000"/>
          </a:xfrm>
          <a:prstGeom prst="rect">
            <a:avLst/>
          </a:prstGeom>
        </p:spPr>
      </p:pic>
      <p:pic>
        <p:nvPicPr>
          <p:cNvPr id="3" name="Picture 5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ECB1CA49-D449-4C34-8EE2-4DA3949AA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61" y="10026224"/>
            <a:ext cx="10043192" cy="1432380"/>
          </a:xfrm>
          <a:prstGeom prst="rect">
            <a:avLst/>
          </a:prstGeom>
        </p:spPr>
      </p:pic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76FA0618-3066-43EE-803E-952033BDE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1" y="11448530"/>
            <a:ext cx="10646083" cy="15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60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146760" y="763726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461899" y="14134024"/>
            <a:ext cx="1368000" cy="540000"/>
          </a:xfrm>
          <a:prstGeom prst="rect">
            <a:avLst/>
          </a:prstGeom>
        </p:spPr>
      </p:pic>
      <p:pic>
        <p:nvPicPr>
          <p:cNvPr id="3" name="Picture 5" descr="A picture containing orange, kite, colorful, room&#10;&#10;Description automatically generated">
            <a:extLst>
              <a:ext uri="{FF2B5EF4-FFF2-40B4-BE49-F238E27FC236}">
                <a16:creationId xmlns:a16="http://schemas.microsoft.com/office/drawing/2014/main" id="{C8629979-B7B4-4126-A5DA-761B950E7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259" y="2072082"/>
            <a:ext cx="5410441" cy="51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4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6535346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02" y="0"/>
            <a:ext cx="2643307" cy="43624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90576" y="5106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  <p:pic>
        <p:nvPicPr>
          <p:cNvPr id="2" name="Picture 2" descr="A picture containing orange, colorful, kite, flying&#10;&#10;Description automatically generated">
            <a:extLst>
              <a:ext uri="{FF2B5EF4-FFF2-40B4-BE49-F238E27FC236}">
                <a16:creationId xmlns:a16="http://schemas.microsoft.com/office/drawing/2014/main" id="{82A2F5F3-FB8E-4971-801A-5741B4153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" y="2174026"/>
            <a:ext cx="9345107" cy="42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81523" y="5270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058" y="3516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278611" y="2347866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58824" y="50234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15218" y="14126201"/>
            <a:ext cx="1368000" cy="540000"/>
          </a:xfrm>
          <a:prstGeom prst="rect">
            <a:avLst/>
          </a:prstGeom>
        </p:spPr>
      </p:pic>
      <p:pic>
        <p:nvPicPr>
          <p:cNvPr id="2" name="Picture 6" descr="A picture containing orange, text, colorful, kite&#10;&#10;Description automatically generated">
            <a:extLst>
              <a:ext uri="{FF2B5EF4-FFF2-40B4-BE49-F238E27FC236}">
                <a16:creationId xmlns:a16="http://schemas.microsoft.com/office/drawing/2014/main" id="{988EEA91-E026-4F75-A490-3BED9B76C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05" y="8647635"/>
            <a:ext cx="9091256" cy="42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66" y="573084"/>
            <a:ext cx="6912000" cy="668312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802" y="0"/>
            <a:ext cx="2643307" cy="43624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90576" y="5106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81523" y="527077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5058" y="351636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8" y="770349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58824" y="502349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515218" y="14126201"/>
            <a:ext cx="1368000" cy="540000"/>
          </a:xfrm>
          <a:prstGeom prst="rect">
            <a:avLst/>
          </a:prstGeom>
        </p:spPr>
      </p:pic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00C4B634-5B52-4DE4-AAD5-A2916713C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91" y="1502363"/>
            <a:ext cx="6521032" cy="57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02" y="0"/>
            <a:ext cx="2643307" cy="43624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90576" y="5106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  <p:pic>
        <p:nvPicPr>
          <p:cNvPr id="13" name="Picture 12" descr="C:\Users\User1\AppData\Local\Microsoft\Windows\INetCache\Content.Word\Basketball_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50" y="1896446"/>
            <a:ext cx="5300178" cy="491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45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5538" y="3420588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576" y="510663"/>
            <a:ext cx="5346700" cy="83099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lvl="0" algn="ctr"/>
            <a:r>
              <a:rPr lang="lv-LV" sz="2400" b="1" dirty="0"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  <p:pic>
        <p:nvPicPr>
          <p:cNvPr id="13" name="Picture 12" descr="C:\Users\User1\AppData\Local\Microsoft\Windows\INetCache\Content.Word\Basketball_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13" y="1554794"/>
            <a:ext cx="3221990" cy="30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385" y="5287108"/>
            <a:ext cx="2448000" cy="32468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49" y="9239249"/>
            <a:ext cx="2895754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0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7960" y="51677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608" y="294951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603500" y="5505450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22500" y="510663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sz="28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8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8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  <p:sp>
        <p:nvSpPr>
          <p:cNvPr id="13" name="object 4"/>
          <p:cNvSpPr/>
          <p:nvPr/>
        </p:nvSpPr>
        <p:spPr>
          <a:xfrm rot="11055961">
            <a:off x="9376014" y="327768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8692872" y="516773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l="3207" t="15934" r="9246" b="13505"/>
          <a:stretch/>
        </p:blipFill>
        <p:spPr bwMode="auto">
          <a:xfrm>
            <a:off x="729541" y="2030000"/>
            <a:ext cx="8892000" cy="13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21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14" y="0"/>
            <a:ext cx="1858395" cy="30670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90576" y="5106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700270" y="13906125"/>
            <a:ext cx="2837866" cy="11431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579926" y="14207722"/>
            <a:ext cx="1368000" cy="5400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5"/>
          <a:srcRect l="17372" t="7392" r="11804" b="13479"/>
          <a:stretch/>
        </p:blipFill>
        <p:spPr bwMode="auto">
          <a:xfrm>
            <a:off x="2048514" y="1341660"/>
            <a:ext cx="6430823" cy="4226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534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17" y="1389732"/>
            <a:ext cx="7488000" cy="626953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28687" y="450101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085" y="23426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7877785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052780" cy="575121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647531" y="4533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661344" y="14126201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2" y="2087997"/>
            <a:ext cx="4922952" cy="65295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2329" y="7365124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538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66712" y="648440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84029" y="14134024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78" y="2615458"/>
            <a:ext cx="6088227" cy="36390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443" y="10470074"/>
            <a:ext cx="67360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443" y="7604689"/>
            <a:ext cx="9210819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1586" y="14325336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8" y="-5389"/>
            <a:ext cx="3054361" cy="574902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79335" y="505847"/>
            <a:ext cx="524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latin typeface="Open Sans"/>
              </a:rPr>
              <a:t>Latvijas Veselības sporta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26.10.2020 – 01.11.2020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408" y="505847"/>
            <a:ext cx="1664352" cy="1194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635852" y="14134024"/>
            <a:ext cx="1368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180</Words>
  <Application>Microsoft Office PowerPoint</Application>
  <PresentationFormat>Custom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MW2015_white_poster</dc:title>
  <dc:creator>User1</dc:creator>
  <cp:lastModifiedBy>Raimonds Akmens</cp:lastModifiedBy>
  <cp:revision>135</cp:revision>
  <dcterms:created xsi:type="dcterms:W3CDTF">2016-03-01T11:10:18Z</dcterms:created>
  <dcterms:modified xsi:type="dcterms:W3CDTF">2020-10-07T17:36:22Z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2016-03-01T00:00:00Z</vt:filetime>
  </property>
</Properties>
</file>