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308" r:id="rId2"/>
    <p:sldId id="258" r:id="rId3"/>
    <p:sldId id="313" r:id="rId4"/>
    <p:sldId id="299" r:id="rId5"/>
    <p:sldId id="296" r:id="rId6"/>
    <p:sldId id="314" r:id="rId7"/>
    <p:sldId id="300" r:id="rId8"/>
    <p:sldId id="315" r:id="rId9"/>
    <p:sldId id="324" r:id="rId10"/>
    <p:sldId id="321" r:id="rId11"/>
    <p:sldId id="302" r:id="rId12"/>
    <p:sldId id="304" r:id="rId13"/>
    <p:sldId id="310" r:id="rId14"/>
    <p:sldId id="311" r:id="rId15"/>
    <p:sldId id="322" r:id="rId16"/>
    <p:sldId id="312" r:id="rId17"/>
    <p:sldId id="330" r:id="rId18"/>
    <p:sldId id="331" r:id="rId19"/>
    <p:sldId id="301" r:id="rId20"/>
    <p:sldId id="316" r:id="rId21"/>
    <p:sldId id="326" r:id="rId22"/>
    <p:sldId id="327" r:id="rId23"/>
    <p:sldId id="328" r:id="rId24"/>
    <p:sldId id="329" r:id="rId25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619D3C-71F3-0F4E-98F7-4A013B08FD5E}" type="datetimeFigureOut">
              <a:rPr lang="nl-NL" smtClean="0"/>
              <a:t>22-9-2015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F7CF4D-CCB1-8A4A-93E9-DC74436A8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90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Muziek</a:t>
            </a:r>
            <a:r>
              <a:rPr lang="en-US" dirty="0" smtClean="0"/>
              <a:t> </a:t>
            </a:r>
            <a:r>
              <a:rPr lang="en-US" dirty="0" err="1" smtClean="0"/>
              <a:t>zacht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Zie</a:t>
            </a:r>
            <a:r>
              <a:rPr lang="en-US" dirty="0" smtClean="0"/>
              <a:t> slides A1 en A2</a:t>
            </a:r>
          </a:p>
          <a:p>
            <a:endParaRPr lang="en-US" dirty="0" smtClean="0"/>
          </a:p>
          <a:p>
            <a:r>
              <a:rPr lang="en-US" dirty="0" smtClean="0"/>
              <a:t>PRODUCT / DOELGROEP</a:t>
            </a:r>
          </a:p>
          <a:p>
            <a:r>
              <a:rPr lang="en-US" dirty="0" err="1" smtClean="0"/>
              <a:t>Innovatief</a:t>
            </a:r>
            <a:r>
              <a:rPr lang="en-US" dirty="0" smtClean="0"/>
              <a:t> </a:t>
            </a:r>
            <a:r>
              <a:rPr lang="en-US" dirty="0" err="1" smtClean="0"/>
              <a:t>sportspel</a:t>
            </a:r>
            <a:r>
              <a:rPr lang="en-US" dirty="0" smtClean="0"/>
              <a:t> ring/stick</a:t>
            </a:r>
          </a:p>
          <a:p>
            <a:r>
              <a:rPr lang="en-US" dirty="0" smtClean="0"/>
              <a:t>Basis </a:t>
            </a:r>
            <a:r>
              <a:rPr lang="en-US" dirty="0" err="1" smtClean="0"/>
              <a:t>werpen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vangen</a:t>
            </a:r>
            <a:r>
              <a:rPr lang="en-US" baseline="0" dirty="0" smtClean="0"/>
              <a:t> over </a:t>
            </a:r>
            <a:r>
              <a:rPr lang="en-US" baseline="0" dirty="0" err="1" smtClean="0"/>
              <a:t>afst</a:t>
            </a:r>
            <a:r>
              <a:rPr lang="en-US" baseline="0" dirty="0" smtClean="0"/>
              <a:t> 10-30mtr. </a:t>
            </a:r>
          </a:p>
          <a:p>
            <a:r>
              <a:rPr lang="en-US" baseline="0" dirty="0" err="1" smtClean="0"/>
              <a:t>Huidige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vorm</a:t>
            </a:r>
            <a:r>
              <a:rPr lang="en-US" baseline="0" dirty="0" smtClean="0"/>
              <a:t> 10+</a:t>
            </a:r>
          </a:p>
          <a:p>
            <a:r>
              <a:rPr lang="en-US" baseline="0" dirty="0" err="1" smtClean="0"/>
              <a:t>Veelzijdig</a:t>
            </a:r>
            <a:r>
              <a:rPr lang="en-US" baseline="0" dirty="0" smtClean="0"/>
              <a:t> concept:</a:t>
            </a:r>
          </a:p>
          <a:p>
            <a:r>
              <a:rPr lang="en-US" baseline="0" dirty="0" smtClean="0"/>
              <a:t>1-op1</a:t>
            </a:r>
          </a:p>
          <a:p>
            <a:r>
              <a:rPr lang="en-US" baseline="0" dirty="0" smtClean="0"/>
              <a:t>Met goals</a:t>
            </a:r>
          </a:p>
          <a:p>
            <a:r>
              <a:rPr lang="en-US" baseline="0" dirty="0" err="1" smtClean="0"/>
              <a:t>Teamverband</a:t>
            </a:r>
            <a:r>
              <a:rPr lang="en-US" baseline="0" dirty="0" smtClean="0"/>
              <a:t> of leisure.</a:t>
            </a:r>
          </a:p>
          <a:p>
            <a:r>
              <a:rPr lang="en-US" baseline="0" dirty="0" err="1" smtClean="0"/>
              <a:t>Beantwoord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behoefte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samen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schaare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tijd</a:t>
            </a:r>
            <a:r>
              <a:rPr lang="en-US" baseline="0" dirty="0" smtClean="0"/>
              <a:t> door </a:t>
            </a:r>
            <a:r>
              <a:rPr lang="en-US" baseline="0" dirty="0" err="1" smtClean="0"/>
              <a:t>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bvrengen</a:t>
            </a:r>
            <a:r>
              <a:rPr lang="en-US" baseline="0" dirty="0" smtClean="0"/>
              <a:t> op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gezonden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vernieuwende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leuke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manier</a:t>
            </a:r>
            <a:r>
              <a:rPr lang="en-US" baseline="0" dirty="0" smtClean="0"/>
              <a:t>.  </a:t>
            </a:r>
          </a:p>
          <a:p>
            <a:r>
              <a:rPr lang="en-US" baseline="0" dirty="0" err="1" smtClean="0"/>
              <a:t>Vrijetijdsfactor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frisbee</a:t>
            </a:r>
            <a:r>
              <a:rPr lang="en-US" baseline="0" dirty="0" smtClean="0"/>
              <a:t> / sport factor van </a:t>
            </a:r>
            <a:r>
              <a:rPr lang="en-US" baseline="0" dirty="0" err="1" smtClean="0"/>
              <a:t>hockye</a:t>
            </a:r>
            <a:r>
              <a:rPr lang="en-US" baseline="0" dirty="0" smtClean="0"/>
              <a:t> en lacrosse.</a:t>
            </a:r>
          </a:p>
          <a:p>
            <a:r>
              <a:rPr lang="en-US" baseline="0" dirty="0" err="1" smtClean="0"/>
              <a:t>Dynamisch</a:t>
            </a:r>
            <a:r>
              <a:rPr lang="en-US" baseline="0" dirty="0" smtClean="0"/>
              <a:t> / </a:t>
            </a:r>
            <a:r>
              <a:rPr lang="en-US" baseline="0" dirty="0" err="1" smtClean="0"/>
              <a:t>variatie</a:t>
            </a:r>
            <a:r>
              <a:rPr lang="en-US" baseline="0" dirty="0" smtClean="0"/>
              <a:t> / </a:t>
            </a:r>
            <a:r>
              <a:rPr lang="en-US" baseline="0" dirty="0" err="1" smtClean="0"/>
              <a:t>verslavend</a:t>
            </a:r>
            <a:r>
              <a:rPr lang="en-US" baseline="0" dirty="0" smtClean="0"/>
              <a:t>/ </a:t>
            </a:r>
            <a:r>
              <a:rPr lang="en-US" baseline="0" dirty="0" err="1" smtClean="0"/>
              <a:t>Leercurve</a:t>
            </a:r>
            <a:r>
              <a:rPr lang="en-US" baseline="0" dirty="0" smtClean="0"/>
              <a:t>. </a:t>
            </a:r>
          </a:p>
          <a:p>
            <a:r>
              <a:rPr lang="en-US" baseline="0" dirty="0" smtClean="0"/>
              <a:t>Easy to play hard to master.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PRIJS</a:t>
            </a:r>
          </a:p>
          <a:p>
            <a:r>
              <a:rPr lang="en-US" baseline="0" dirty="0" err="1" smtClean="0"/>
              <a:t>Kostprijs</a:t>
            </a:r>
            <a:r>
              <a:rPr lang="en-US" baseline="0" dirty="0" smtClean="0"/>
              <a:t>=€20 &gt; €15.</a:t>
            </a:r>
          </a:p>
          <a:p>
            <a:r>
              <a:rPr lang="en-US" baseline="0" dirty="0" err="1" smtClean="0"/>
              <a:t>Retailprijs</a:t>
            </a:r>
            <a:r>
              <a:rPr lang="en-US" baseline="0" dirty="0" smtClean="0"/>
              <a:t> 99 set</a:t>
            </a:r>
          </a:p>
          <a:p>
            <a:r>
              <a:rPr lang="en-US" baseline="0" dirty="0" err="1" smtClean="0"/>
              <a:t>Tussenhandel</a:t>
            </a:r>
            <a:r>
              <a:rPr lang="en-US" baseline="0" dirty="0" smtClean="0"/>
              <a:t> &gt; €50.</a:t>
            </a:r>
          </a:p>
          <a:p>
            <a:r>
              <a:rPr lang="en-US" dirty="0" smtClean="0"/>
              <a:t>(30-60</a:t>
            </a:r>
            <a:r>
              <a:rPr lang="en-US" baseline="0" dirty="0" smtClean="0"/>
              <a:t> marge).</a:t>
            </a:r>
          </a:p>
          <a:p>
            <a:r>
              <a:rPr lang="en-US" baseline="0" dirty="0" err="1" smtClean="0"/>
              <a:t>Uiteindelijk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willen</a:t>
            </a:r>
            <a:r>
              <a:rPr lang="en-US" baseline="0" dirty="0" smtClean="0"/>
              <a:t> we </a:t>
            </a:r>
            <a:r>
              <a:rPr lang="en-US" baseline="0" dirty="0" err="1" smtClean="0"/>
              <a:t>zakken</a:t>
            </a:r>
            <a:r>
              <a:rPr lang="en-US" baseline="0" dirty="0" smtClean="0"/>
              <a:t> tot </a:t>
            </a:r>
            <a:r>
              <a:rPr lang="en-US" baseline="0" dirty="0" err="1" smtClean="0"/>
              <a:t>retailprijs</a:t>
            </a:r>
            <a:r>
              <a:rPr lang="en-US" baseline="0" dirty="0" smtClean="0"/>
              <a:t> €50 </a:t>
            </a:r>
            <a:r>
              <a:rPr lang="en-US" baseline="0" dirty="0" err="1" smtClean="0"/>
              <a:t>voor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instapversie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461F-99C2-DA45-8B64-1015C6E367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88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D4C1-14FB-D54B-9C2E-F335A4D89227}" type="datetimeFigureOut">
              <a:rPr lang="nl-NL" smtClean="0"/>
              <a:t>22-9-2015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328E6-1BA5-C942-AB6B-426BD1E06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526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D4C1-14FB-D54B-9C2E-F335A4D89227}" type="datetimeFigureOut">
              <a:rPr lang="nl-NL" smtClean="0"/>
              <a:t>22-9-2015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328E6-1BA5-C942-AB6B-426BD1E06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09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D4C1-14FB-D54B-9C2E-F335A4D89227}" type="datetimeFigureOut">
              <a:rPr lang="nl-NL" smtClean="0"/>
              <a:t>22-9-2015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328E6-1BA5-C942-AB6B-426BD1E06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00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D4C1-14FB-D54B-9C2E-F335A4D89227}" type="datetimeFigureOut">
              <a:rPr lang="nl-NL" smtClean="0"/>
              <a:t>22-9-2015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328E6-1BA5-C942-AB6B-426BD1E06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32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D4C1-14FB-D54B-9C2E-F335A4D89227}" type="datetimeFigureOut">
              <a:rPr lang="nl-NL" smtClean="0"/>
              <a:t>22-9-2015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328E6-1BA5-C942-AB6B-426BD1E06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480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D4C1-14FB-D54B-9C2E-F335A4D89227}" type="datetimeFigureOut">
              <a:rPr lang="nl-NL" smtClean="0"/>
              <a:t>22-9-2015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328E6-1BA5-C942-AB6B-426BD1E06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27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D4C1-14FB-D54B-9C2E-F335A4D89227}" type="datetimeFigureOut">
              <a:rPr lang="nl-NL" smtClean="0"/>
              <a:t>22-9-2015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328E6-1BA5-C942-AB6B-426BD1E06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7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D4C1-14FB-D54B-9C2E-F335A4D89227}" type="datetimeFigureOut">
              <a:rPr lang="nl-NL" smtClean="0"/>
              <a:t>22-9-2015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328E6-1BA5-C942-AB6B-426BD1E06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476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D4C1-14FB-D54B-9C2E-F335A4D89227}" type="datetimeFigureOut">
              <a:rPr lang="nl-NL" smtClean="0"/>
              <a:t>22-9-2015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328E6-1BA5-C942-AB6B-426BD1E06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706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D4C1-14FB-D54B-9C2E-F335A4D89227}" type="datetimeFigureOut">
              <a:rPr lang="nl-NL" smtClean="0"/>
              <a:t>22-9-2015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328E6-1BA5-C942-AB6B-426BD1E06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779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D4C1-14FB-D54B-9C2E-F335A4D89227}" type="datetimeFigureOut">
              <a:rPr lang="nl-NL" smtClean="0"/>
              <a:t>22-9-2015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328E6-1BA5-C942-AB6B-426BD1E06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522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2D4C1-14FB-D54B-9C2E-F335A4D89227}" type="datetimeFigureOut">
              <a:rPr lang="nl-NL" smtClean="0"/>
              <a:t>22-9-2015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328E6-1BA5-C942-AB6B-426BD1E06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849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microsoft.com/office/2007/relationships/hdphoto" Target="../media/hdphoto6.wdp"/><Relationship Id="rId10" Type="http://schemas.openxmlformats.org/officeDocument/2006/relationships/image" Target="../media/image33.jpeg"/><Relationship Id="rId4" Type="http://schemas.openxmlformats.org/officeDocument/2006/relationships/image" Target="../media/image30.jpeg"/><Relationship Id="rId9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4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817" y="-145747"/>
            <a:ext cx="8229600" cy="1143000"/>
          </a:xfrm>
        </p:spPr>
        <p:txBody>
          <a:bodyPr>
            <a:normAutofit/>
          </a:bodyPr>
          <a:lstStyle/>
          <a:p>
            <a:r>
              <a:rPr lang="nl-NL" sz="4000" b="1" dirty="0" err="1" smtClean="0"/>
              <a:t>What</a:t>
            </a:r>
            <a:r>
              <a:rPr lang="nl-NL" sz="4000" b="1" dirty="0" smtClean="0"/>
              <a:t> is YOU.FO?</a:t>
            </a:r>
            <a:endParaRPr lang="nl-NL" sz="40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200" dirty="0" smtClean="0"/>
              <a:t>Bas .. Wat extra beeld materiaal opnemen</a:t>
            </a:r>
          </a:p>
          <a:p>
            <a:pPr marL="0" indent="0">
              <a:buNone/>
            </a:pPr>
            <a:endParaRPr lang="nl-NL" sz="2200" dirty="0" smtClean="0"/>
          </a:p>
          <a:p>
            <a:pPr marL="0" indent="0">
              <a:buNone/>
            </a:pPr>
            <a:r>
              <a:rPr lang="nl-NL" sz="2200" dirty="0" smtClean="0"/>
              <a:t>Filmpje</a:t>
            </a:r>
          </a:p>
          <a:p>
            <a:pPr marL="0" indent="0">
              <a:buNone/>
            </a:pPr>
            <a:r>
              <a:rPr lang="nl-NL" sz="2200" dirty="0" smtClean="0"/>
              <a:t>Link naar </a:t>
            </a:r>
            <a:r>
              <a:rPr lang="nl-NL" sz="2200" dirty="0" err="1" smtClean="0"/>
              <a:t>you</a:t>
            </a:r>
            <a:r>
              <a:rPr lang="nl-NL" sz="2200" dirty="0" smtClean="0"/>
              <a:t> tube </a:t>
            </a:r>
            <a:r>
              <a:rPr lang="nl-NL" sz="2200" dirty="0" err="1" smtClean="0"/>
              <a:t>videos</a:t>
            </a:r>
            <a:endParaRPr lang="nl-NL" sz="2200" dirty="0" smtClean="0"/>
          </a:p>
          <a:p>
            <a:pPr marL="0" indent="0">
              <a:buNone/>
            </a:pPr>
            <a:r>
              <a:rPr lang="nl-NL" sz="2200" dirty="0" smtClean="0"/>
              <a:t>Etc..</a:t>
            </a:r>
          </a:p>
        </p:txBody>
      </p:sp>
      <p:pic>
        <p:nvPicPr>
          <p:cNvPr id="7" name="Afbeelding 6" descr="YOU.FO1396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1257" y="3997242"/>
            <a:ext cx="2943131" cy="2230944"/>
          </a:xfrm>
          <a:prstGeom prst="rect">
            <a:avLst/>
          </a:prstGeom>
        </p:spPr>
      </p:pic>
      <p:pic>
        <p:nvPicPr>
          <p:cNvPr id="8" name="Afbeelding 7" descr="YOU.FO1395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4810" y="3997241"/>
            <a:ext cx="3330688" cy="2220928"/>
          </a:xfrm>
          <a:prstGeom prst="rect">
            <a:avLst/>
          </a:prstGeom>
        </p:spPr>
      </p:pic>
      <p:pic>
        <p:nvPicPr>
          <p:cNvPr id="9" name="Afbeelding 8" descr="YOU.FO1403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997241"/>
            <a:ext cx="1844091" cy="2220928"/>
          </a:xfrm>
          <a:prstGeom prst="rect">
            <a:avLst/>
          </a:prstGeom>
        </p:spPr>
      </p:pic>
      <p:pic>
        <p:nvPicPr>
          <p:cNvPr id="10" name="Afbeelding 9" descr="YOU.FO1404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6991" y="3997242"/>
            <a:ext cx="1770564" cy="2220928"/>
          </a:xfrm>
          <a:prstGeom prst="rect">
            <a:avLst/>
          </a:prstGeom>
        </p:spPr>
      </p:pic>
      <p:sp>
        <p:nvSpPr>
          <p:cNvPr id="11" name="Rechthoek 10"/>
          <p:cNvSpPr/>
          <p:nvPr/>
        </p:nvSpPr>
        <p:spPr>
          <a:xfrm>
            <a:off x="0" y="622818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err="1"/>
              <a:t>https</a:t>
            </a:r>
            <a:r>
              <a:rPr lang="pt-BR" dirty="0"/>
              <a:t>://</a:t>
            </a:r>
            <a:r>
              <a:rPr lang="pt-BR" dirty="0" err="1"/>
              <a:t>vimeo.com</a:t>
            </a:r>
            <a:r>
              <a:rPr lang="pt-BR" dirty="0"/>
              <a:t>/128118542</a:t>
            </a:r>
            <a:endParaRPr lang="en-US" dirty="0"/>
          </a:p>
        </p:txBody>
      </p:sp>
      <p:pic>
        <p:nvPicPr>
          <p:cNvPr id="13" name="Afbeelding 12" descr="bag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0935" y="1368808"/>
            <a:ext cx="1750299" cy="2622897"/>
          </a:xfrm>
          <a:prstGeom prst="rect">
            <a:avLst/>
          </a:prstGeom>
        </p:spPr>
      </p:pic>
      <p:pic>
        <p:nvPicPr>
          <p:cNvPr id="16" name="Afbeelding 15" descr="IMG_3780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0406" y="1385785"/>
            <a:ext cx="1959078" cy="2622898"/>
          </a:xfrm>
          <a:prstGeom prst="rect">
            <a:avLst/>
          </a:prstGeom>
        </p:spPr>
      </p:pic>
      <p:pic>
        <p:nvPicPr>
          <p:cNvPr id="19" name="Afbeelding 18" descr="bigbag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9336" y="1368373"/>
            <a:ext cx="2064813" cy="2627199"/>
          </a:xfrm>
          <a:prstGeom prst="rect">
            <a:avLst/>
          </a:prstGeom>
        </p:spPr>
      </p:pic>
      <p:pic>
        <p:nvPicPr>
          <p:cNvPr id="20" name="Afbeelding 19" descr="YOU.FO set pic.jp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70383"/>
            <a:ext cx="1853817" cy="2622898"/>
          </a:xfrm>
          <a:prstGeom prst="rect">
            <a:avLst/>
          </a:prstGeom>
        </p:spPr>
      </p:pic>
      <p:pic>
        <p:nvPicPr>
          <p:cNvPr id="21" name="Afbeelding 20" descr="IMG_4599.JP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8385" y="1374343"/>
            <a:ext cx="1967624" cy="2634340"/>
          </a:xfrm>
          <a:prstGeom prst="rect">
            <a:avLst/>
          </a:prstGeom>
        </p:spPr>
      </p:pic>
      <p:pic>
        <p:nvPicPr>
          <p:cNvPr id="15" name="Afbeelding 14" descr="Logo youfo outline.eps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2786"/>
          <a:stretch/>
        </p:blipFill>
        <p:spPr>
          <a:xfrm>
            <a:off x="6920006" y="6351959"/>
            <a:ext cx="2040104" cy="388520"/>
          </a:xfrm>
          <a:prstGeom prst="rect">
            <a:avLst/>
          </a:prstGeom>
        </p:spPr>
      </p:pic>
      <p:pic>
        <p:nvPicPr>
          <p:cNvPr id="17" name="Afbeelding 16" descr="ring_youfo.pn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4381" y="0"/>
            <a:ext cx="1280507" cy="85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12089" y="1156896"/>
            <a:ext cx="5480153" cy="3013873"/>
          </a:xfrm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457200" y="457588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10" name="Tekstvak 9"/>
          <p:cNvSpPr txBox="1"/>
          <p:nvPr/>
        </p:nvSpPr>
        <p:spPr>
          <a:xfrm>
            <a:off x="333559" y="4412723"/>
            <a:ext cx="85169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Winner</a:t>
            </a:r>
            <a:r>
              <a:rPr lang="en-US" sz="2400" dirty="0"/>
              <a:t> Dutch National Sport Innovation Award 2013</a:t>
            </a:r>
            <a:endParaRPr lang="en-US" sz="2400" b="1" dirty="0" smtClean="0"/>
          </a:p>
          <a:p>
            <a:pPr algn="ctr"/>
            <a:r>
              <a:rPr lang="en-US" sz="2400" b="1" dirty="0" smtClean="0"/>
              <a:t>Finalist</a:t>
            </a:r>
            <a:r>
              <a:rPr lang="en-US" sz="2400" dirty="0" smtClean="0"/>
              <a:t> ISPO Brand New award 2013</a:t>
            </a:r>
          </a:p>
          <a:p>
            <a:pPr algn="ctr"/>
            <a:r>
              <a:rPr lang="en-US" sz="2400" b="1" dirty="0" smtClean="0"/>
              <a:t>Winner</a:t>
            </a:r>
            <a:r>
              <a:rPr lang="en-US" sz="2400" dirty="0" smtClean="0"/>
              <a:t> European Profit Award </a:t>
            </a:r>
            <a:r>
              <a:rPr lang="en-US" sz="2400" dirty="0" err="1" smtClean="0"/>
              <a:t>fieldlab</a:t>
            </a:r>
            <a:r>
              <a:rPr lang="en-US" sz="2400" dirty="0" smtClean="0"/>
              <a:t> Eindhoven</a:t>
            </a:r>
          </a:p>
          <a:p>
            <a:pPr algn="ctr"/>
            <a:r>
              <a:rPr lang="en-US" sz="2400" b="1" dirty="0" smtClean="0"/>
              <a:t>Official demonstrative Sport </a:t>
            </a:r>
            <a:r>
              <a:rPr lang="en-US" sz="2400" dirty="0" smtClean="0"/>
              <a:t>at the CSIT World Sport Games </a:t>
            </a:r>
            <a:endParaRPr lang="en-US" sz="2400" dirty="0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440" y="2467051"/>
            <a:ext cx="1718452" cy="662904"/>
          </a:xfrm>
          <a:prstGeom prst="rect">
            <a:avLst/>
          </a:prstGeom>
        </p:spPr>
      </p:pic>
      <p:pic>
        <p:nvPicPr>
          <p:cNvPr id="12" name="Afbeelding 11" descr="YouFo kopie kopie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0993" y="6486476"/>
            <a:ext cx="1357839" cy="258636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60866"/>
            <a:ext cx="8229600" cy="1143000"/>
          </a:xfrm>
        </p:spPr>
        <p:txBody>
          <a:bodyPr/>
          <a:lstStyle/>
          <a:p>
            <a:r>
              <a:rPr lang="en-US" b="1" dirty="0" smtClean="0"/>
              <a:t>Our achievements</a:t>
            </a:r>
            <a:endParaRPr lang="en-US" b="1" dirty="0"/>
          </a:p>
        </p:txBody>
      </p:sp>
      <p:pic>
        <p:nvPicPr>
          <p:cNvPr id="2" name="Afbeelding 1" descr="index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6455" y="2467051"/>
            <a:ext cx="1114014" cy="59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7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Tijdelijke aanduiding voor inhoud 5" descr="L1180379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724769" y="-12095"/>
            <a:ext cx="12821851" cy="7051524"/>
          </a:xfrm>
        </p:spPr>
      </p:pic>
      <p:pic>
        <p:nvPicPr>
          <p:cNvPr id="7" name="Afbeelding 6" descr="Logo youfo outline.eps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2786"/>
          <a:stretch/>
        </p:blipFill>
        <p:spPr>
          <a:xfrm>
            <a:off x="7351756" y="274638"/>
            <a:ext cx="1335044" cy="25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35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ijdelijke aanduiding voor inhoud 3" descr="L1180298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037657" y="-112068"/>
            <a:ext cx="12837891" cy="7060346"/>
          </a:xfrm>
        </p:spPr>
      </p:pic>
      <p:pic>
        <p:nvPicPr>
          <p:cNvPr id="5" name="Afbeelding 4" descr="Logo youfo outline.eps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2786"/>
          <a:stretch/>
        </p:blipFill>
        <p:spPr>
          <a:xfrm>
            <a:off x="7351756" y="274638"/>
            <a:ext cx="1335044" cy="25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86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IMG_7253.jpg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779" y="-1"/>
            <a:ext cx="2037893" cy="3258231"/>
          </a:xfrm>
          <a:prstGeom prst="rect">
            <a:avLst/>
          </a:prstGeom>
        </p:spPr>
      </p:pic>
      <p:pic>
        <p:nvPicPr>
          <p:cNvPr id="5" name="Tijdelijke aanduiding voor inhoud 3" descr="IMG_7255.jpg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9678" y="-1"/>
            <a:ext cx="3301954" cy="3283887"/>
          </a:xfrm>
          <a:prstGeom prst="rect">
            <a:avLst/>
          </a:prstGeom>
        </p:spPr>
      </p:pic>
      <p:pic>
        <p:nvPicPr>
          <p:cNvPr id="6" name="Afbeelding 5" descr="IMG_7622.jpg"/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6864" y="3405289"/>
            <a:ext cx="5170161" cy="3478368"/>
          </a:xfrm>
          <a:prstGeom prst="rect">
            <a:avLst/>
          </a:prstGeom>
        </p:spPr>
      </p:pic>
      <p:pic>
        <p:nvPicPr>
          <p:cNvPr id="7" name="Afbeelding 6" descr="IMG_7623.JPG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0399" y="-1"/>
            <a:ext cx="3276626" cy="3258231"/>
          </a:xfrm>
          <a:prstGeom prst="rect">
            <a:avLst/>
          </a:prstGeom>
        </p:spPr>
      </p:pic>
      <p:pic>
        <p:nvPicPr>
          <p:cNvPr id="9" name="Afbeelding 8" descr="Logo youfo outline.eps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2786"/>
          <a:stretch/>
        </p:blipFill>
        <p:spPr>
          <a:xfrm>
            <a:off x="6885107" y="6308711"/>
            <a:ext cx="1877857" cy="357621"/>
          </a:xfrm>
          <a:prstGeom prst="rect">
            <a:avLst/>
          </a:prstGeom>
        </p:spPr>
      </p:pic>
      <p:pic>
        <p:nvPicPr>
          <p:cNvPr id="10" name="Afbeelding 9" descr="IMG_5718.JPG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463" y="3443750"/>
            <a:ext cx="3630656" cy="336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27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073541" y="0"/>
            <a:ext cx="12665309" cy="6965432"/>
          </a:xfrm>
        </p:spPr>
      </p:pic>
      <p:pic>
        <p:nvPicPr>
          <p:cNvPr id="5" name="Afbeelding 4" descr="Logo youfo outline.eps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2786"/>
          <a:stretch/>
        </p:blipFill>
        <p:spPr>
          <a:xfrm>
            <a:off x="7116032" y="6408384"/>
            <a:ext cx="1877857" cy="35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68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43340" y="0"/>
            <a:ext cx="12733375" cy="7002866"/>
          </a:xfrm>
        </p:spPr>
      </p:pic>
    </p:spTree>
    <p:extLst>
      <p:ext uri="{BB962C8B-B14F-4D97-AF65-F5344CB8AC3E}">
        <p14:creationId xmlns:p14="http://schemas.microsoft.com/office/powerpoint/2010/main" val="40306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6" name="Rechte verbindingslijn met pijl 5"/>
          <p:cNvCxnSpPr/>
          <p:nvPr/>
        </p:nvCxnSpPr>
        <p:spPr>
          <a:xfrm>
            <a:off x="4088190" y="2334381"/>
            <a:ext cx="205620" cy="5805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Afbeelding 8" descr="Schermafbeelding 2015-06-05 om 23.32.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6301" y="0"/>
            <a:ext cx="9933437" cy="6858000"/>
          </a:xfrm>
          <a:prstGeom prst="rect">
            <a:avLst/>
          </a:prstGeom>
        </p:spPr>
      </p:pic>
      <p:pic>
        <p:nvPicPr>
          <p:cNvPr id="7" name="Afbeelding 6" descr="Logo youfo outline.eps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2786"/>
          <a:stretch/>
        </p:blipFill>
        <p:spPr>
          <a:xfrm>
            <a:off x="36556" y="660653"/>
            <a:ext cx="1335044" cy="254247"/>
          </a:xfrm>
          <a:prstGeom prst="rect">
            <a:avLst/>
          </a:prstGeom>
        </p:spPr>
      </p:pic>
      <p:pic>
        <p:nvPicPr>
          <p:cNvPr id="8" name="Afbeelding 7" descr="Player2 kopie.png"/>
          <p:cNvPicPr>
            <a:picLocks noChangeAspect="1"/>
          </p:cNvPicPr>
          <p:nvPr/>
        </p:nvPicPr>
        <p:blipFill>
          <a:blip r:embed="rId4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661573" y="1673533"/>
            <a:ext cx="2102881" cy="230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071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626127"/>
            <a:ext cx="8676419" cy="3991153"/>
          </a:xfrm>
          <a:prstGeom prst="rect">
            <a:avLst/>
          </a:prstGeom>
        </p:spPr>
      </p:pic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254000" y="1688723"/>
            <a:ext cx="5018794" cy="49916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  <a:buSzPct val="80000"/>
              <a:buFont typeface="Wingdings" charset="2"/>
              <a:buChar char=""/>
            </a:pPr>
            <a:r>
              <a:rPr lang="en-US" sz="3600" b="1" dirty="0" smtClean="0"/>
              <a:t>For all (10+)</a:t>
            </a:r>
          </a:p>
          <a:p>
            <a:pPr>
              <a:buClr>
                <a:srgbClr val="FF0000"/>
              </a:buClr>
              <a:buSzPct val="80000"/>
              <a:buFont typeface="Wingdings" charset="2"/>
              <a:buChar char=""/>
            </a:pPr>
            <a:endParaRPr lang="en-US" sz="3600" dirty="0" smtClean="0"/>
          </a:p>
          <a:p>
            <a:pPr>
              <a:buClr>
                <a:srgbClr val="FF0000"/>
              </a:buClr>
              <a:buSzPct val="80000"/>
              <a:buFont typeface="Wingdings" charset="2"/>
              <a:buChar char=""/>
            </a:pPr>
            <a:r>
              <a:rPr lang="en-US" sz="3600" b="1" dirty="0" smtClean="0"/>
              <a:t>Many different game concepts </a:t>
            </a:r>
          </a:p>
          <a:p>
            <a:pPr>
              <a:buClr>
                <a:srgbClr val="FF0000"/>
              </a:buClr>
              <a:buSzPct val="80000"/>
              <a:buFont typeface="Wingdings" charset="2"/>
              <a:buChar char=""/>
            </a:pPr>
            <a:endParaRPr lang="en-US" sz="3600" b="1" dirty="0"/>
          </a:p>
          <a:p>
            <a:pPr>
              <a:buClr>
                <a:srgbClr val="FF0000"/>
              </a:buClr>
              <a:buSzPct val="80000"/>
              <a:buFont typeface="Wingdings" charset="2"/>
              <a:buChar char=""/>
            </a:pPr>
            <a:r>
              <a:rPr lang="en-US" sz="3600" b="1" dirty="0" smtClean="0"/>
              <a:t>Innovative </a:t>
            </a:r>
          </a:p>
          <a:p>
            <a:pPr marL="0" indent="0">
              <a:buClr>
                <a:srgbClr val="FF0000"/>
              </a:buClr>
              <a:buSzPct val="80000"/>
              <a:buNone/>
            </a:pPr>
            <a:endParaRPr lang="en-US" sz="3600" dirty="0" smtClean="0"/>
          </a:p>
          <a:p>
            <a:pPr marL="0" indent="0">
              <a:buClr>
                <a:srgbClr val="FF0000"/>
              </a:buClr>
              <a:buSzPct val="80000"/>
              <a:buNone/>
            </a:pPr>
            <a:endParaRPr lang="en-US" sz="3600" dirty="0" smtClean="0"/>
          </a:p>
        </p:txBody>
      </p:sp>
      <p:pic>
        <p:nvPicPr>
          <p:cNvPr id="10" name="Afbeelding 9" descr="Logo youfo outline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1484" y="6271942"/>
            <a:ext cx="1801652" cy="510468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Why is YOU.FO interesting for your local community?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4945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626127"/>
            <a:ext cx="8676419" cy="3991153"/>
          </a:xfrm>
          <a:prstGeom prst="rect">
            <a:avLst/>
          </a:prstGeom>
        </p:spPr>
      </p:pic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254000" y="1868315"/>
            <a:ext cx="3649586" cy="49916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  <a:buSzPct val="80000"/>
              <a:buFont typeface="Wingdings" charset="2"/>
              <a:buChar char=""/>
            </a:pPr>
            <a:r>
              <a:rPr lang="en-US" sz="3600" b="1" dirty="0" err="1" smtClean="0"/>
              <a:t>Visos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vecumos</a:t>
            </a:r>
            <a:r>
              <a:rPr lang="en-US" sz="3600" b="1" dirty="0" smtClean="0"/>
              <a:t> no 10+</a:t>
            </a:r>
          </a:p>
          <a:p>
            <a:pPr>
              <a:buClr>
                <a:srgbClr val="FF0000"/>
              </a:buClr>
              <a:buSzPct val="80000"/>
              <a:buFont typeface="Wingdings" charset="2"/>
              <a:buChar char=""/>
            </a:pPr>
            <a:endParaRPr lang="en-US" sz="3600" b="1" dirty="0"/>
          </a:p>
          <a:p>
            <a:pPr>
              <a:buClr>
                <a:srgbClr val="FF0000"/>
              </a:buClr>
              <a:buSzPct val="80000"/>
              <a:buFont typeface="Wingdings" charset="2"/>
              <a:buChar char=""/>
            </a:pPr>
            <a:r>
              <a:rPr lang="lv-LV" sz="3600" b="1" dirty="0" smtClean="0"/>
              <a:t>Dažādi </a:t>
            </a:r>
            <a:r>
              <a:rPr lang="lv-LV" sz="3600" b="1" dirty="0"/>
              <a:t>spēles </a:t>
            </a:r>
            <a:r>
              <a:rPr lang="lv-LV" sz="3600" b="1" dirty="0" smtClean="0"/>
              <a:t>varianti</a:t>
            </a:r>
          </a:p>
          <a:p>
            <a:pPr>
              <a:buClr>
                <a:srgbClr val="FF0000"/>
              </a:buClr>
              <a:buSzPct val="80000"/>
              <a:buFont typeface="Wingdings" charset="2"/>
              <a:buChar char=""/>
            </a:pPr>
            <a:endParaRPr lang="lv-LV" sz="3600" b="1" dirty="0"/>
          </a:p>
          <a:p>
            <a:pPr>
              <a:buClr>
                <a:srgbClr val="FF0000"/>
              </a:buClr>
              <a:buSzPct val="80000"/>
              <a:buFont typeface="Wingdings" charset="2"/>
              <a:buChar char=""/>
            </a:pPr>
            <a:r>
              <a:rPr lang="lv-LV" sz="3600" b="1" dirty="0"/>
              <a:t>Jauna</a:t>
            </a:r>
          </a:p>
          <a:p>
            <a:pPr marL="0" indent="0">
              <a:buClr>
                <a:srgbClr val="FF0000"/>
              </a:buClr>
              <a:buSzPct val="80000"/>
              <a:buNone/>
            </a:pPr>
            <a:endParaRPr lang="en-US" sz="3600" b="1" dirty="0"/>
          </a:p>
        </p:txBody>
      </p:sp>
      <p:pic>
        <p:nvPicPr>
          <p:cNvPr id="10" name="Afbeelding 9" descr="Logo youfo outline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1484" y="6271942"/>
            <a:ext cx="1801652" cy="51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1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YOU.FO in Latvia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invite you to start your own YOU.FO community in Latvia!</a:t>
            </a:r>
          </a:p>
          <a:p>
            <a:r>
              <a:rPr lang="en-US" dirty="0" smtClean="0"/>
              <a:t>All ages 10+</a:t>
            </a:r>
          </a:p>
          <a:p>
            <a:r>
              <a:rPr lang="en-US" dirty="0" smtClean="0"/>
              <a:t>Many different game concepts</a:t>
            </a:r>
          </a:p>
          <a:p>
            <a:r>
              <a:rPr lang="en-US" dirty="0" smtClean="0"/>
              <a:t>Build teams for:  </a:t>
            </a:r>
          </a:p>
          <a:p>
            <a:pPr marL="857250" lvl="1" indent="-457200"/>
            <a:r>
              <a:rPr lang="en-US" dirty="0" smtClean="0"/>
              <a:t>National competitions</a:t>
            </a:r>
          </a:p>
          <a:p>
            <a:pPr marL="857250" lvl="1" indent="-457200"/>
            <a:r>
              <a:rPr lang="en-US" dirty="0" smtClean="0"/>
              <a:t>CSIT World Sport Games 2017 / Riga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58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What is YOU.FO? </a:t>
            </a:r>
            <a:endParaRPr lang="en-US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New, Unique, Fun &amp; 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Healthy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SPORTS </a:t>
            </a:r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Game + Game 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Concepts</a:t>
            </a:r>
          </a:p>
          <a:p>
            <a:endParaRPr lang="en-US" b="1" dirty="0" smtClean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endParaRPr lang="en-US" dirty="0"/>
          </a:p>
        </p:txBody>
      </p:sp>
      <p:pic>
        <p:nvPicPr>
          <p:cNvPr id="4" name="Afbeelding 3" descr="YOU.FO-Rmark-PNG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4746" y="6278121"/>
            <a:ext cx="1604966" cy="443354"/>
          </a:xfrm>
          <a:prstGeom prst="rect">
            <a:avLst/>
          </a:prstGeom>
        </p:spPr>
      </p:pic>
      <p:pic>
        <p:nvPicPr>
          <p:cNvPr id="5" name="Afbeelding 4" descr="player woman.png"/>
          <p:cNvPicPr>
            <a:picLocks noChangeAspect="1"/>
          </p:cNvPicPr>
          <p:nvPr/>
        </p:nvPicPr>
        <p:blipFill>
          <a:blip r:embed="rId3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1955" y="3382676"/>
            <a:ext cx="2505550" cy="2606604"/>
          </a:xfrm>
          <a:prstGeom prst="rect">
            <a:avLst/>
          </a:prstGeom>
        </p:spPr>
      </p:pic>
      <p:pic>
        <p:nvPicPr>
          <p:cNvPr id="6" name="Afbeelding 5" descr="ring_sketch kopie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4136" y="3029425"/>
            <a:ext cx="1449141" cy="1060619"/>
          </a:xfrm>
          <a:prstGeom prst="rect">
            <a:avLst/>
          </a:prstGeom>
        </p:spPr>
      </p:pic>
      <p:pic>
        <p:nvPicPr>
          <p:cNvPr id="7" name="Afbeelding 6" descr="Player2 kopie.png"/>
          <p:cNvPicPr>
            <a:picLocks noChangeAspect="1"/>
          </p:cNvPicPr>
          <p:nvPr/>
        </p:nvPicPr>
        <p:blipFill>
          <a:blip r:embed="rId5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38785" y="3680772"/>
            <a:ext cx="2102881" cy="2308508"/>
          </a:xfrm>
          <a:prstGeom prst="rect">
            <a:avLst/>
          </a:prstGeom>
        </p:spPr>
      </p:pic>
      <p:pic>
        <p:nvPicPr>
          <p:cNvPr id="8" name="Afbeelding 7" descr="YOU.FO-Rmark-PNG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336" y="6215285"/>
            <a:ext cx="2326664" cy="64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39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YOU.FO</a:t>
            </a:r>
            <a:r>
              <a:rPr lang="lv-LV" dirty="0" smtClean="0"/>
              <a:t> Latvijā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dirty="0" smtClean="0"/>
              <a:t>Mēs aicinām Jūs uzsākt veidot YOU.FO spēles komandas</a:t>
            </a:r>
          </a:p>
          <a:p>
            <a:r>
              <a:rPr lang="lv-LV" dirty="0" smtClean="0"/>
              <a:t>Visos vecumos no 10+</a:t>
            </a:r>
          </a:p>
          <a:p>
            <a:r>
              <a:rPr lang="lv-LV" dirty="0" smtClean="0"/>
              <a:t>Dažādi spēles varianti</a:t>
            </a:r>
          </a:p>
          <a:p>
            <a:r>
              <a:rPr lang="lv-LV" dirty="0" smtClean="0"/>
              <a:t>Veidot komandas: </a:t>
            </a:r>
          </a:p>
          <a:p>
            <a:pPr marL="1714500" lvl="3" indent="-457200"/>
            <a:r>
              <a:rPr lang="lv-LV" dirty="0" smtClean="0"/>
              <a:t>Valsts līmeņa sacensībām </a:t>
            </a:r>
          </a:p>
          <a:p>
            <a:pPr marL="1714500" lvl="3" indent="-457200"/>
            <a:r>
              <a:rPr lang="lv-LV" dirty="0" smtClean="0"/>
              <a:t>Pasaules strādājošo un amatieru sporta spēlēm Rīgā 2017. gadā.</a:t>
            </a:r>
          </a:p>
          <a:p>
            <a:endParaRPr lang="lv-LV" dirty="0" smtClean="0"/>
          </a:p>
          <a:p>
            <a:endParaRPr lang="en-US" dirty="0"/>
          </a:p>
        </p:txBody>
      </p:sp>
      <p:pic>
        <p:nvPicPr>
          <p:cNvPr id="4" name="Afbeelding 3" descr="YOU.FO-Rmark-PNG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336" y="6215285"/>
            <a:ext cx="2326664" cy="64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06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ufo-11-940x510-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83" b="-683"/>
          <a:stretch>
            <a:fillRect/>
          </a:stretch>
        </p:blipFill>
        <p:spPr>
          <a:xfrm>
            <a:off x="828544" y="509736"/>
            <a:ext cx="7704380" cy="4237112"/>
          </a:xfrm>
        </p:spPr>
      </p:pic>
      <p:pic>
        <p:nvPicPr>
          <p:cNvPr id="7" name="Afbeelding 6" descr="YouFo kopie kopi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0993" y="6486476"/>
            <a:ext cx="1357839" cy="258636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1607736" y="5004473"/>
            <a:ext cx="6175194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400" i="1" dirty="0"/>
              <a:t>“</a:t>
            </a:r>
            <a:r>
              <a:rPr lang="nl-NL" sz="2400" i="1" dirty="0" err="1"/>
              <a:t>Incredibly</a:t>
            </a:r>
            <a:r>
              <a:rPr lang="nl-NL" sz="2400" i="1" dirty="0"/>
              <a:t> </a:t>
            </a:r>
            <a:r>
              <a:rPr lang="nl-NL" sz="2400" i="1" dirty="0" err="1"/>
              <a:t>innovative</a:t>
            </a:r>
            <a:r>
              <a:rPr lang="nl-NL" sz="2400" i="1" dirty="0"/>
              <a:t>, </a:t>
            </a:r>
            <a:r>
              <a:rPr lang="nl-NL" sz="2400" i="1" dirty="0" err="1"/>
              <a:t>with</a:t>
            </a:r>
            <a:r>
              <a:rPr lang="nl-NL" sz="2400" i="1" dirty="0"/>
              <a:t> a </a:t>
            </a:r>
            <a:r>
              <a:rPr lang="nl-NL" sz="2400" i="1" dirty="0" err="1"/>
              <a:t>good</a:t>
            </a:r>
            <a:r>
              <a:rPr lang="nl-NL" sz="2400" i="1" dirty="0"/>
              <a:t> mix </a:t>
            </a:r>
            <a:r>
              <a:rPr lang="nl-NL" sz="2400" i="1" dirty="0" err="1"/>
              <a:t>between</a:t>
            </a:r>
            <a:r>
              <a:rPr lang="nl-NL" sz="2400" i="1" dirty="0"/>
              <a:t> power </a:t>
            </a:r>
            <a:r>
              <a:rPr lang="nl-NL" sz="2400" i="1" dirty="0" err="1"/>
              <a:t>and</a:t>
            </a:r>
            <a:r>
              <a:rPr lang="nl-NL" sz="2400" i="1" dirty="0"/>
              <a:t> </a:t>
            </a:r>
            <a:r>
              <a:rPr lang="nl-NL" sz="2400" i="1" dirty="0" err="1"/>
              <a:t>balance</a:t>
            </a:r>
            <a:r>
              <a:rPr lang="nl-NL" sz="2400" i="1" dirty="0"/>
              <a:t>”</a:t>
            </a:r>
            <a:r>
              <a:rPr lang="nl-NL" sz="2400" dirty="0"/>
              <a:t> </a:t>
            </a:r>
          </a:p>
          <a:p>
            <a:pPr algn="ctr"/>
            <a:r>
              <a:rPr lang="nl-NL" sz="2400" dirty="0"/>
              <a:t>- Jury Profit Eindhoven.</a:t>
            </a:r>
          </a:p>
        </p:txBody>
      </p:sp>
      <p:pic>
        <p:nvPicPr>
          <p:cNvPr id="9" name="Afbeelding 8" descr="YOU.FO-Rmark-PNG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336" y="6215285"/>
            <a:ext cx="2326664" cy="64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00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4907382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dirty="0"/>
              <a:t> </a:t>
            </a:r>
            <a:r>
              <a:rPr lang="nl-NL" sz="2400" i="1" dirty="0" smtClean="0"/>
              <a:t>“</a:t>
            </a:r>
            <a:r>
              <a:rPr lang="nl-NL" sz="2400" i="1" dirty="0"/>
              <a:t>Great </a:t>
            </a:r>
            <a:r>
              <a:rPr lang="nl-NL" sz="2400" i="1" dirty="0" err="1"/>
              <a:t>potential</a:t>
            </a:r>
            <a:r>
              <a:rPr lang="nl-NL" sz="2400" i="1" dirty="0"/>
              <a:t> </a:t>
            </a:r>
            <a:r>
              <a:rPr lang="nl-NL" sz="2400" i="1" dirty="0" err="1"/>
              <a:t>for</a:t>
            </a:r>
            <a:r>
              <a:rPr lang="nl-NL" sz="2400" i="1" dirty="0"/>
              <a:t> </a:t>
            </a:r>
            <a:r>
              <a:rPr lang="nl-NL" sz="2400" i="1" dirty="0" err="1"/>
              <a:t>sports</a:t>
            </a:r>
            <a:r>
              <a:rPr lang="nl-NL" sz="2400" i="1" dirty="0"/>
              <a:t> </a:t>
            </a:r>
            <a:r>
              <a:rPr lang="nl-NL" sz="2400" i="1" dirty="0" err="1"/>
              <a:t>participation</a:t>
            </a:r>
            <a:r>
              <a:rPr lang="nl-NL" sz="2400" i="1" dirty="0"/>
              <a:t> </a:t>
            </a:r>
            <a:r>
              <a:rPr lang="nl-NL" sz="2400" i="1" dirty="0" err="1"/>
              <a:t>world</a:t>
            </a:r>
            <a:r>
              <a:rPr lang="nl-NL" sz="2400" i="1" dirty="0"/>
              <a:t> </a:t>
            </a:r>
            <a:r>
              <a:rPr lang="nl-NL" sz="2400" i="1" dirty="0" err="1"/>
              <a:t>wide</a:t>
            </a:r>
            <a:r>
              <a:rPr lang="nl-NL" sz="2400" i="1" dirty="0"/>
              <a:t>”</a:t>
            </a:r>
            <a:r>
              <a:rPr lang="nl-NL" sz="2400" dirty="0"/>
              <a:t> </a:t>
            </a:r>
            <a:endParaRPr lang="nl-NL" sz="2400" dirty="0" smtClean="0"/>
          </a:p>
          <a:p>
            <a:pPr marL="0" indent="0" algn="ctr">
              <a:buNone/>
            </a:pPr>
            <a:r>
              <a:rPr lang="nl-NL" sz="2400" dirty="0" smtClean="0"/>
              <a:t>- </a:t>
            </a:r>
            <a:r>
              <a:rPr lang="nl-NL" sz="2400" dirty="0"/>
              <a:t>partner NOC*NSF (Dutch Olympic </a:t>
            </a:r>
            <a:r>
              <a:rPr lang="nl-NL" sz="2400" dirty="0" err="1"/>
              <a:t>Committee</a:t>
            </a:r>
            <a:r>
              <a:rPr lang="nl-NL" sz="2400" dirty="0"/>
              <a:t>)</a:t>
            </a:r>
          </a:p>
          <a:p>
            <a:pPr marL="0" indent="0" algn="ctr">
              <a:buNone/>
            </a:pPr>
            <a:r>
              <a:rPr lang="nl-NL" sz="2400" dirty="0"/>
              <a:t> 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Afbeelding 3" descr="YouFo kopie kopi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0993" y="6486476"/>
            <a:ext cx="1357839" cy="258636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221" y="506627"/>
            <a:ext cx="6491014" cy="4329506"/>
          </a:xfrm>
          <a:prstGeom prst="rect">
            <a:avLst/>
          </a:prstGeom>
        </p:spPr>
      </p:pic>
      <p:pic>
        <p:nvPicPr>
          <p:cNvPr id="5" name="Afbeelding 4" descr="YOU.FO-Rmark-PNG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336" y="6215285"/>
            <a:ext cx="2326664" cy="64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56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YouFo kopie kopi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0993" y="6486476"/>
            <a:ext cx="1357839" cy="25863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835" y="418856"/>
            <a:ext cx="6239546" cy="4105621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1684835" y="4760939"/>
            <a:ext cx="6175194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/>
              <a:t>“Fast and fun, you get a big kick when you manage to throw and catch the ring”  </a:t>
            </a:r>
            <a:endParaRPr lang="en-US" sz="2400" i="1" dirty="0" smtClean="0"/>
          </a:p>
          <a:p>
            <a:pPr algn="ctr"/>
            <a:r>
              <a:rPr lang="en-US" sz="2400" i="1" dirty="0" smtClean="0"/>
              <a:t> (</a:t>
            </a:r>
            <a:r>
              <a:rPr lang="en-US" sz="2400" dirty="0" smtClean="0"/>
              <a:t>YOU.FO player)</a:t>
            </a:r>
            <a:endParaRPr lang="nl-NL" sz="2400" dirty="0"/>
          </a:p>
        </p:txBody>
      </p:sp>
      <p:pic>
        <p:nvPicPr>
          <p:cNvPr id="8" name="Afbeelding 7" descr="YOU.FO-Rmark-PNG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336" y="6215285"/>
            <a:ext cx="2326664" cy="64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3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Our goals</a:t>
            </a:r>
            <a:endParaRPr lang="en-US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>
              <a:buNone/>
            </a:pPr>
            <a:endParaRPr lang="nl-NL" sz="4400" dirty="0" smtClean="0"/>
          </a:p>
          <a:p>
            <a:pPr marL="0" lvl="0" indent="0" algn="ctr">
              <a:buNone/>
            </a:pPr>
            <a:endParaRPr lang="nl-NL" sz="4400" dirty="0" smtClean="0"/>
          </a:p>
          <a:p>
            <a:pPr marL="0" lvl="0" indent="0" algn="ctr">
              <a:buNone/>
            </a:pPr>
            <a:endParaRPr lang="nl-NL" sz="4400" dirty="0"/>
          </a:p>
          <a:p>
            <a:pPr marL="0" lvl="0" indent="0" algn="ctr">
              <a:buNone/>
            </a:pPr>
            <a:endParaRPr lang="nl-NL" sz="4400" dirty="0" smtClean="0"/>
          </a:p>
          <a:p>
            <a:pPr marL="0" lvl="0" indent="0" algn="ctr">
              <a:buNone/>
            </a:pP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/>
              <a:t>become</a:t>
            </a:r>
            <a:r>
              <a:rPr lang="nl-NL" dirty="0"/>
              <a:t> a </a:t>
            </a:r>
            <a:r>
              <a:rPr lang="nl-NL" dirty="0" err="1"/>
              <a:t>globally</a:t>
            </a:r>
            <a:r>
              <a:rPr lang="nl-NL" dirty="0"/>
              <a:t> </a:t>
            </a:r>
            <a:r>
              <a:rPr lang="nl-NL" dirty="0" err="1"/>
              <a:t>accepted</a:t>
            </a:r>
            <a:r>
              <a:rPr lang="nl-NL" dirty="0"/>
              <a:t> new </a:t>
            </a:r>
            <a:r>
              <a:rPr lang="nl-NL" dirty="0" err="1"/>
              <a:t>sports</a:t>
            </a:r>
            <a:r>
              <a:rPr lang="nl-NL" dirty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leisure</a:t>
            </a:r>
            <a:r>
              <a:rPr lang="nl-NL" dirty="0" smtClean="0"/>
              <a:t> game </a:t>
            </a:r>
          </a:p>
          <a:p>
            <a:endParaRPr lang="en-US" dirty="0"/>
          </a:p>
        </p:txBody>
      </p:sp>
      <p:pic>
        <p:nvPicPr>
          <p:cNvPr id="4" name="Afbeelding 3" descr="YouFo kopie kopi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0993" y="6486476"/>
            <a:ext cx="1357839" cy="258636"/>
          </a:xfrm>
          <a:prstGeom prst="rect">
            <a:avLst/>
          </a:prstGeom>
        </p:spPr>
      </p:pic>
      <p:pic>
        <p:nvPicPr>
          <p:cNvPr id="5" name="Afbeelding 4" descr="YOU.FO-Rmark-PNG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336" y="6215285"/>
            <a:ext cx="2326664" cy="642715"/>
          </a:xfrm>
          <a:prstGeom prst="rect">
            <a:avLst/>
          </a:prstGeom>
        </p:spPr>
      </p:pic>
      <p:pic>
        <p:nvPicPr>
          <p:cNvPr id="6" name="Tijdelijke aanduiding voor inhoud 3" descr="EuropeGlobeBWPrintable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008" r="-9051"/>
          <a:stretch/>
        </p:blipFill>
        <p:spPr>
          <a:xfrm>
            <a:off x="2833465" y="2300008"/>
            <a:ext cx="3099976" cy="2441890"/>
          </a:xfrm>
          <a:prstGeom prst="rect">
            <a:avLst/>
          </a:prstGeom>
        </p:spPr>
      </p:pic>
      <p:pic>
        <p:nvPicPr>
          <p:cNvPr id="7" name="Afbeelding 6" descr="Player2 kopie.png"/>
          <p:cNvPicPr>
            <a:picLocks noChangeAspect="1"/>
          </p:cNvPicPr>
          <p:nvPr/>
        </p:nvPicPr>
        <p:blipFill>
          <a:blip r:embed="rId5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04707" flipH="1">
            <a:off x="3242050" y="1738675"/>
            <a:ext cx="987952" cy="1084557"/>
          </a:xfrm>
          <a:prstGeom prst="rect">
            <a:avLst/>
          </a:prstGeom>
        </p:spPr>
      </p:pic>
      <p:pic>
        <p:nvPicPr>
          <p:cNvPr id="8" name="Afbeelding 7" descr="player woman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958090">
            <a:off x="4982122" y="1681511"/>
            <a:ext cx="1189036" cy="1236993"/>
          </a:xfrm>
          <a:prstGeom prst="rect">
            <a:avLst/>
          </a:prstGeom>
        </p:spPr>
      </p:pic>
      <p:pic>
        <p:nvPicPr>
          <p:cNvPr id="9" name="Afbeelding 8" descr="ring_sketch kopie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5636" y="1600200"/>
            <a:ext cx="708833" cy="51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09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864096"/>
          </a:xfrm>
        </p:spPr>
        <p:txBody>
          <a:bodyPr>
            <a:normAutofit/>
          </a:bodyPr>
          <a:lstStyle/>
          <a:p>
            <a:r>
              <a:rPr lang="lv-LV" b="1" dirty="0" smtClean="0"/>
              <a:t>Kas ir</a:t>
            </a:r>
            <a:r>
              <a:rPr lang="lv-LV" dirty="0" smtClean="0"/>
              <a:t> </a:t>
            </a:r>
            <a:r>
              <a:rPr lang="en-US" b="1" dirty="0" smtClean="0"/>
              <a:t>YOU.FO?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1628800"/>
            <a:ext cx="7704856" cy="4010000"/>
          </a:xfrm>
        </p:spPr>
        <p:txBody>
          <a:bodyPr/>
          <a:lstStyle/>
          <a:p>
            <a:r>
              <a:rPr lang="lv-LV" dirty="0" smtClean="0">
                <a:solidFill>
                  <a:schemeClr val="tx1"/>
                </a:solidFill>
              </a:rPr>
              <a:t>Jauna, unikāla, jautra un veselīga </a:t>
            </a:r>
          </a:p>
          <a:p>
            <a:r>
              <a:rPr lang="lv-LV" dirty="0" smtClean="0">
                <a:solidFill>
                  <a:schemeClr val="tx1"/>
                </a:solidFill>
              </a:rPr>
              <a:t>SPORTA spēle + dažādi spēles varianti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Afbeelding 6" descr="Player2 kopie.png"/>
          <p:cNvPicPr>
            <a:picLocks noChangeAspect="1"/>
          </p:cNvPicPr>
          <p:nvPr/>
        </p:nvPicPr>
        <p:blipFill>
          <a:blip r:embed="rId2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547664" y="3645024"/>
            <a:ext cx="2102881" cy="2308508"/>
          </a:xfrm>
          <a:prstGeom prst="rect">
            <a:avLst/>
          </a:prstGeom>
        </p:spPr>
      </p:pic>
      <p:pic>
        <p:nvPicPr>
          <p:cNvPr id="5" name="Afbeelding 4" descr="player woman.png"/>
          <p:cNvPicPr>
            <a:picLocks noChangeAspect="1"/>
          </p:cNvPicPr>
          <p:nvPr/>
        </p:nvPicPr>
        <p:blipFill>
          <a:blip r:embed="rId3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3356992"/>
            <a:ext cx="2505550" cy="2606604"/>
          </a:xfrm>
          <a:prstGeom prst="rect">
            <a:avLst/>
          </a:prstGeom>
        </p:spPr>
      </p:pic>
      <p:pic>
        <p:nvPicPr>
          <p:cNvPr id="6" name="Afbeelding 7" descr="YOU.FO-Rmark-PNG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336" y="6215285"/>
            <a:ext cx="2326664" cy="64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87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Screen Shot 2014-10-12 at 18.11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84980"/>
            <a:ext cx="9144000" cy="477606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 smtClean="0"/>
              <a:t>The Product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144769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Game concepts</a:t>
            </a:r>
            <a:endParaRPr lang="en-US" b="1" dirty="0"/>
          </a:p>
        </p:txBody>
      </p:sp>
      <p:pic>
        <p:nvPicPr>
          <p:cNvPr id="5" name="Afbeelding 4" descr="YOU.FO-Rmark-PNG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336" y="6215285"/>
            <a:ext cx="2326664" cy="642715"/>
          </a:xfrm>
          <a:prstGeom prst="rect">
            <a:avLst/>
          </a:prstGeom>
        </p:spPr>
      </p:pic>
      <p:pic>
        <p:nvPicPr>
          <p:cNvPr id="6" name="Afbeelding 5" descr="player woman.png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59999" y="3014213"/>
            <a:ext cx="1481434" cy="1541184"/>
          </a:xfrm>
          <a:prstGeom prst="rect">
            <a:avLst/>
          </a:prstGeom>
        </p:spPr>
      </p:pic>
      <p:pic>
        <p:nvPicPr>
          <p:cNvPr id="8" name="Afbeelding 7" descr="player_man.png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58026" y="3492057"/>
            <a:ext cx="1183225" cy="1527744"/>
          </a:xfrm>
          <a:prstGeom prst="rect">
            <a:avLst/>
          </a:prstGeom>
        </p:spPr>
      </p:pic>
      <p:pic>
        <p:nvPicPr>
          <p:cNvPr id="9" name="Afbeelding 8" descr="ring_sketch kopie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8555" y="3492057"/>
            <a:ext cx="945435" cy="691959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727844" y="4690420"/>
            <a:ext cx="7958956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YOU.FO </a:t>
            </a:r>
            <a:r>
              <a:rPr lang="en-US" sz="2400" dirty="0"/>
              <a:t>can be played </a:t>
            </a:r>
            <a:r>
              <a:rPr lang="en-US" sz="2400" b="1" dirty="0"/>
              <a:t>one-on-one </a:t>
            </a:r>
            <a:r>
              <a:rPr lang="en-US" sz="2400" dirty="0"/>
              <a:t>or </a:t>
            </a:r>
            <a:r>
              <a:rPr lang="en-US" sz="2400" b="1" dirty="0"/>
              <a:t>in teams</a:t>
            </a:r>
            <a:r>
              <a:rPr lang="en-US" sz="2400" dirty="0"/>
              <a:t>, with </a:t>
            </a:r>
            <a:r>
              <a:rPr lang="en-US" sz="2400" b="1" dirty="0"/>
              <a:t>goals</a:t>
            </a:r>
            <a:r>
              <a:rPr lang="en-US" sz="2400" dirty="0"/>
              <a:t> or </a:t>
            </a:r>
            <a:r>
              <a:rPr lang="en-US" sz="2400" b="1" dirty="0"/>
              <a:t>freestyle</a:t>
            </a:r>
            <a:r>
              <a:rPr lang="en-US" sz="2400" dirty="0"/>
              <a:t>, in </a:t>
            </a:r>
            <a:r>
              <a:rPr lang="en-US" sz="2400" b="1" dirty="0"/>
              <a:t>city parks</a:t>
            </a:r>
            <a:r>
              <a:rPr lang="en-US" sz="2400" dirty="0"/>
              <a:t>, on </a:t>
            </a:r>
            <a:r>
              <a:rPr lang="en-US" sz="2400" b="1" dirty="0"/>
              <a:t>sports fields </a:t>
            </a:r>
            <a:r>
              <a:rPr lang="en-US" sz="2400" dirty="0"/>
              <a:t>or at the </a:t>
            </a:r>
            <a:r>
              <a:rPr lang="en-US" sz="2400" b="1" dirty="0"/>
              <a:t>beach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dirty="0" smtClean="0"/>
              <a:t>Age</a:t>
            </a:r>
            <a:r>
              <a:rPr lang="en-US" sz="2400" dirty="0"/>
              <a:t>: </a:t>
            </a:r>
            <a:r>
              <a:rPr lang="en-US" sz="2400" b="1" dirty="0"/>
              <a:t>10+</a:t>
            </a:r>
            <a:r>
              <a:rPr lang="en-US" sz="2400" dirty="0"/>
              <a:t>. 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727844" y="1546705"/>
            <a:ext cx="7470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YOU.FO requires </a:t>
            </a:r>
            <a:r>
              <a:rPr lang="en-US" sz="2400" b="1" dirty="0"/>
              <a:t>concentration</a:t>
            </a:r>
            <a:r>
              <a:rPr lang="en-US" sz="2400" dirty="0"/>
              <a:t>, </a:t>
            </a:r>
            <a:r>
              <a:rPr lang="en-US" sz="2400" b="1" dirty="0"/>
              <a:t>strength</a:t>
            </a:r>
            <a:r>
              <a:rPr lang="en-US" sz="2400" dirty="0"/>
              <a:t>, </a:t>
            </a:r>
            <a:r>
              <a:rPr lang="en-US" sz="2400" b="1" dirty="0"/>
              <a:t>flexibility</a:t>
            </a:r>
            <a:r>
              <a:rPr lang="en-US" sz="2400" dirty="0"/>
              <a:t> and </a:t>
            </a:r>
            <a:r>
              <a:rPr lang="en-US" sz="2400" b="1" dirty="0"/>
              <a:t>cooperation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68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/>
              <a:t>Spēles doma un varianti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856984" cy="4713387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lv-LV" dirty="0" smtClean="0"/>
              <a:t>	</a:t>
            </a:r>
            <a:r>
              <a:rPr lang="en-US" sz="4000" dirty="0" smtClean="0"/>
              <a:t>YOU.FO</a:t>
            </a:r>
            <a:r>
              <a:rPr lang="lv-LV" sz="4000" dirty="0" smtClean="0"/>
              <a:t> attīsta </a:t>
            </a:r>
            <a:r>
              <a:rPr lang="lv-LV" sz="4000" b="1" dirty="0" smtClean="0"/>
              <a:t>koncentrēšanos, spēku, elastīgumu, sadarbību.</a:t>
            </a:r>
            <a:endParaRPr lang="lv-LV" b="1" dirty="0" smtClean="0"/>
          </a:p>
          <a:p>
            <a:pPr>
              <a:buNone/>
            </a:pPr>
            <a:endParaRPr lang="lv-LV" b="1" dirty="0"/>
          </a:p>
          <a:p>
            <a:pPr>
              <a:buNone/>
            </a:pPr>
            <a:endParaRPr lang="lv-LV" b="1" dirty="0" smtClean="0"/>
          </a:p>
          <a:p>
            <a:pPr>
              <a:buNone/>
            </a:pPr>
            <a:endParaRPr lang="lv-LV" b="1" dirty="0"/>
          </a:p>
          <a:p>
            <a:pPr>
              <a:buNone/>
            </a:pPr>
            <a:endParaRPr lang="lv-LV" b="1" dirty="0" smtClean="0"/>
          </a:p>
          <a:p>
            <a:pPr>
              <a:buNone/>
            </a:pPr>
            <a:endParaRPr lang="lv-LV" b="1" dirty="0"/>
          </a:p>
          <a:p>
            <a:pPr>
              <a:buNone/>
            </a:pPr>
            <a:endParaRPr lang="lv-LV" b="1" dirty="0" smtClean="0"/>
          </a:p>
          <a:p>
            <a:pPr>
              <a:buNone/>
            </a:pPr>
            <a:endParaRPr lang="lv-LV" b="1" dirty="0"/>
          </a:p>
          <a:p>
            <a:pPr>
              <a:buNone/>
            </a:pPr>
            <a:endParaRPr lang="lv-LV" b="1" dirty="0" smtClean="0"/>
          </a:p>
          <a:p>
            <a:pPr>
              <a:buNone/>
            </a:pPr>
            <a:endParaRPr lang="lv-LV" b="1" dirty="0" smtClean="0"/>
          </a:p>
          <a:p>
            <a:pPr>
              <a:buNone/>
            </a:pPr>
            <a:r>
              <a:rPr lang="lv-LV" dirty="0" smtClean="0"/>
              <a:t>	</a:t>
            </a:r>
            <a:r>
              <a:rPr lang="en-US" sz="3800" dirty="0" smtClean="0"/>
              <a:t>YOU.FO</a:t>
            </a:r>
            <a:r>
              <a:rPr lang="lv-LV" sz="3800" dirty="0" smtClean="0"/>
              <a:t> var spēlēt viens pret vienu vai komandās, uz rezultātu vai vienkārši brīvajā laikā, pilsētas parkos, sporta laukumos vai pludmalē.</a:t>
            </a:r>
          </a:p>
          <a:p>
            <a:pPr>
              <a:buNone/>
            </a:pPr>
            <a:r>
              <a:rPr lang="lv-LV" sz="3800" b="1" dirty="0" smtClean="0"/>
              <a:t>	Vecums: 10+</a:t>
            </a:r>
          </a:p>
          <a:p>
            <a:pPr>
              <a:buNone/>
            </a:pPr>
            <a:endParaRPr lang="lv-LV" b="1" dirty="0"/>
          </a:p>
          <a:p>
            <a:pPr>
              <a:buNone/>
            </a:pPr>
            <a:endParaRPr lang="en-US" b="1" dirty="0"/>
          </a:p>
        </p:txBody>
      </p:sp>
      <p:pic>
        <p:nvPicPr>
          <p:cNvPr id="4" name="Afbeelding 5" descr="player woman.png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71600" y="2533063"/>
            <a:ext cx="1481434" cy="1541184"/>
          </a:xfrm>
          <a:prstGeom prst="rect">
            <a:avLst/>
          </a:prstGeom>
        </p:spPr>
      </p:pic>
      <p:pic>
        <p:nvPicPr>
          <p:cNvPr id="5" name="Afbeelding 8" descr="ring_sketch kopie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0812" y="2852936"/>
            <a:ext cx="945435" cy="691959"/>
          </a:xfrm>
          <a:prstGeom prst="rect">
            <a:avLst/>
          </a:prstGeom>
        </p:spPr>
      </p:pic>
      <p:pic>
        <p:nvPicPr>
          <p:cNvPr id="6" name="Afbeelding 7" descr="player_man.png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948264" y="2495362"/>
            <a:ext cx="1183225" cy="1527744"/>
          </a:xfrm>
          <a:prstGeom prst="rect">
            <a:avLst/>
          </a:prstGeom>
        </p:spPr>
      </p:pic>
      <p:pic>
        <p:nvPicPr>
          <p:cNvPr id="7" name="Afbeelding 4" descr="YOU.FO-Rmark-PNG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336" y="6215285"/>
            <a:ext cx="2326664" cy="64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98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YOU.FO 5x5 </a:t>
            </a:r>
            <a:br>
              <a:rPr lang="en-US" b="1" dirty="0" smtClean="0"/>
            </a:br>
            <a:r>
              <a:rPr lang="en-US" b="1" dirty="0" smtClean="0"/>
              <a:t>official team competition game</a:t>
            </a:r>
            <a:endParaRPr lang="en-US" b="1" dirty="0"/>
          </a:p>
        </p:txBody>
      </p:sp>
      <p:pic>
        <p:nvPicPr>
          <p:cNvPr id="5" name="Afbeelding 4" descr="YOU.FO-Rmark-PNG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336" y="6215285"/>
            <a:ext cx="2326664" cy="642715"/>
          </a:xfrm>
          <a:prstGeom prst="rect">
            <a:avLst/>
          </a:prstGeom>
        </p:spPr>
      </p:pic>
      <p:pic>
        <p:nvPicPr>
          <p:cNvPr id="3" name="Afbeelding 2" descr="youfo_zone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8143" y="1617211"/>
            <a:ext cx="6476999" cy="2845933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98282" y="5236125"/>
            <a:ext cx="8579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score points by catching the ring in the </a:t>
            </a:r>
            <a:r>
              <a:rPr lang="en-US" dirty="0" err="1" smtClean="0"/>
              <a:t>endzone</a:t>
            </a:r>
            <a:r>
              <a:rPr lang="en-US" dirty="0" smtClean="0"/>
              <a:t> behind the opponent’s part of the playing field.  Outdoor minimum field size: 25 x 50 meters.</a:t>
            </a:r>
          </a:p>
        </p:txBody>
      </p:sp>
    </p:spTree>
    <p:extLst>
      <p:ext uri="{BB962C8B-B14F-4D97-AF65-F5344CB8AC3E}">
        <p14:creationId xmlns:p14="http://schemas.microsoft.com/office/powerpoint/2010/main" val="7843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/>
          <a:lstStyle/>
          <a:p>
            <a:r>
              <a:rPr lang="en-US" b="1" dirty="0" smtClean="0"/>
              <a:t>YOU.FO 5x5</a:t>
            </a:r>
            <a:r>
              <a:rPr lang="lv-LV" b="1" dirty="0" smtClean="0"/>
              <a:t/>
            </a:r>
            <a:br>
              <a:rPr lang="lv-LV" b="1" dirty="0" smtClean="0"/>
            </a:br>
            <a:r>
              <a:rPr lang="lv-LV" b="1" dirty="0" smtClean="0"/>
              <a:t>Komandu spēle</a:t>
            </a:r>
            <a:endParaRPr lang="en-US" dirty="0"/>
          </a:p>
        </p:txBody>
      </p:sp>
      <p:pic>
        <p:nvPicPr>
          <p:cNvPr id="4" name="Afbeelding 2" descr="youfo_zone.jp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608" y="1697900"/>
            <a:ext cx="6479771" cy="3168352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457200" y="4869160"/>
            <a:ext cx="85799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Gūsti punktus noķerot riņķi pretinieku komandas beiguzonā, kas ir laukuma daļa aiz pretinieku komandas. </a:t>
            </a:r>
          </a:p>
          <a:p>
            <a:r>
              <a:rPr lang="lv-LV" dirty="0" smtClean="0"/>
              <a:t>Minimālie laukuma izmēri spēlējot ārā: 25 x 50 metri.</a:t>
            </a:r>
            <a:endParaRPr lang="en-US" dirty="0" smtClean="0"/>
          </a:p>
        </p:txBody>
      </p:sp>
      <p:pic>
        <p:nvPicPr>
          <p:cNvPr id="7" name="Afbeelding 4" descr="YOU.FO-Rmark-PNG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336" y="6215285"/>
            <a:ext cx="2326664" cy="64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YOU.FO competition game</a:t>
            </a:r>
            <a:endParaRPr lang="en-US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Clr>
                <a:srgbClr val="FF0000"/>
              </a:buClr>
              <a:buFont typeface="Wingdings" charset="2"/>
              <a:buChar char=""/>
            </a:pPr>
            <a:r>
              <a:rPr lang="en-US" dirty="0" smtClean="0"/>
              <a:t>Innovative, Fast </a:t>
            </a:r>
            <a:r>
              <a:rPr lang="en-US" dirty="0"/>
              <a:t>and </a:t>
            </a:r>
            <a:r>
              <a:rPr lang="en-US" dirty="0" smtClean="0"/>
              <a:t>dynamic</a:t>
            </a:r>
          </a:p>
          <a:p>
            <a:pPr marL="0" indent="0">
              <a:buClr>
                <a:srgbClr val="FF0000"/>
              </a:buClr>
              <a:buNone/>
            </a:pPr>
            <a:endParaRPr lang="en-US" dirty="0" smtClean="0"/>
          </a:p>
          <a:p>
            <a:pPr>
              <a:buClr>
                <a:srgbClr val="FF0000"/>
              </a:buClr>
              <a:buFont typeface="Wingdings" charset="2"/>
              <a:buChar char=""/>
            </a:pPr>
            <a:r>
              <a:rPr lang="en-US" dirty="0" smtClean="0"/>
              <a:t>Non contact</a:t>
            </a:r>
          </a:p>
          <a:p>
            <a:pPr marL="400050" lvl="1" indent="0">
              <a:buClr>
                <a:srgbClr val="FF0000"/>
              </a:buClr>
              <a:buNone/>
            </a:pPr>
            <a:r>
              <a:rPr lang="en-US" dirty="0" smtClean="0"/>
              <a:t>Safety rules (personal zone)</a:t>
            </a:r>
          </a:p>
          <a:p>
            <a:pPr marL="857250" lvl="1" indent="-457200">
              <a:buClr>
                <a:srgbClr val="FF0000"/>
              </a:buClr>
              <a:buFont typeface="Wingdings" charset="2"/>
              <a:buChar char=""/>
            </a:pPr>
            <a:endParaRPr lang="en-US" dirty="0" smtClean="0"/>
          </a:p>
          <a:p>
            <a:pPr>
              <a:buClr>
                <a:srgbClr val="FF0000"/>
              </a:buClr>
              <a:buFont typeface="Wingdings" charset="2"/>
              <a:buChar char=""/>
            </a:pPr>
            <a:r>
              <a:rPr lang="en-US" dirty="0" smtClean="0"/>
              <a:t>Mixed boys &amp;  girls </a:t>
            </a:r>
          </a:p>
          <a:p>
            <a:pPr>
              <a:buClr>
                <a:srgbClr val="FF0000"/>
              </a:buClr>
              <a:buFont typeface="Wingdings" charset="2"/>
              <a:buChar char=""/>
            </a:pPr>
            <a:endParaRPr lang="en-US" dirty="0"/>
          </a:p>
          <a:p>
            <a:pPr>
              <a:buClr>
                <a:srgbClr val="FF0000"/>
              </a:buClr>
              <a:buFont typeface="Wingdings" charset="2"/>
              <a:buChar char=""/>
            </a:pPr>
            <a:r>
              <a:rPr lang="en-US" dirty="0" smtClean="0"/>
              <a:t>Beach / (artificial) grass</a:t>
            </a:r>
          </a:p>
          <a:p>
            <a:pPr>
              <a:buClr>
                <a:srgbClr val="FF0000"/>
              </a:buClr>
              <a:buFont typeface="Wingdings" charset="2"/>
              <a:buChar char=""/>
            </a:pPr>
            <a:endParaRPr lang="en-US" dirty="0"/>
          </a:p>
          <a:p>
            <a:pPr>
              <a:buClr>
                <a:srgbClr val="FF0000"/>
              </a:buClr>
              <a:buFont typeface="Wingdings" charset="2"/>
              <a:buChar char=""/>
            </a:pPr>
            <a:r>
              <a:rPr lang="en-US" dirty="0" smtClean="0"/>
              <a:t>10+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Afbeelding 4" descr="YOU.FO-Rmark-PNG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336" y="6215285"/>
            <a:ext cx="2326664" cy="64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82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21611</TotalTime>
  <Words>486</Words>
  <Application>Microsoft Office PowerPoint</Application>
  <PresentationFormat>On-screen Show (4:3)</PresentationFormat>
  <Paragraphs>114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Lucida Grande</vt:lpstr>
      <vt:lpstr>Wingdings</vt:lpstr>
      <vt:lpstr>Office-thema</vt:lpstr>
      <vt:lpstr>What is YOU.FO?</vt:lpstr>
      <vt:lpstr>What is YOU.FO? </vt:lpstr>
      <vt:lpstr>Kas ir YOU.FO? </vt:lpstr>
      <vt:lpstr>The Product</vt:lpstr>
      <vt:lpstr>Game concepts</vt:lpstr>
      <vt:lpstr>Spēles doma un varianti</vt:lpstr>
      <vt:lpstr>YOU.FO 5x5  official team competition game</vt:lpstr>
      <vt:lpstr>YOU.FO 5x5 Komandu spēle</vt:lpstr>
      <vt:lpstr>YOU.FO competition game</vt:lpstr>
      <vt:lpstr>Our achievements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is YOU.FO interesting for your local community?</vt:lpstr>
      <vt:lpstr>PowerPoint Presentation</vt:lpstr>
      <vt:lpstr>YOU.FO in Latvia</vt:lpstr>
      <vt:lpstr>YOU.FO Latvijā</vt:lpstr>
      <vt:lpstr>PowerPoint Presentation</vt:lpstr>
      <vt:lpstr>PowerPoint Presentation</vt:lpstr>
      <vt:lpstr>PowerPoint Presentation</vt:lpstr>
      <vt:lpstr>Our goals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Bas Ruyssenaars</dc:creator>
  <cp:lastModifiedBy>Administrator</cp:lastModifiedBy>
  <cp:revision>89</cp:revision>
  <dcterms:created xsi:type="dcterms:W3CDTF">2013-12-10T09:14:58Z</dcterms:created>
  <dcterms:modified xsi:type="dcterms:W3CDTF">2015-09-22T12:46:23Z</dcterms:modified>
</cp:coreProperties>
</file>