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91" r:id="rId19"/>
    <p:sldId id="272" r:id="rId20"/>
    <p:sldId id="273" r:id="rId21"/>
    <p:sldId id="274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90" r:id="rId34"/>
    <p:sldId id="288" r:id="rId35"/>
    <p:sldId id="289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60BA97-5456-4A4B-9876-8FAFE33838B8}" type="datetimeFigureOut">
              <a:rPr lang="lv-LV" smtClean="0"/>
              <a:t>2015.09.08.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5929F1-AAF4-4F36-AAAA-86E9298F2E95}" type="slidenum">
              <a:rPr lang="lv-LV" smtClean="0"/>
              <a:t>‹#›</a:t>
            </a:fld>
            <a:endParaRPr lang="lv-LV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Sporta aktivitātes Jaunpiebalgas novadā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524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136456" cy="4602342"/>
          </a:xfrm>
        </p:spPr>
      </p:pic>
    </p:spTree>
    <p:extLst>
      <p:ext uri="{BB962C8B-B14F-4D97-AF65-F5344CB8AC3E}">
        <p14:creationId xmlns:p14="http://schemas.microsoft.com/office/powerpoint/2010/main" val="152868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Ģimeņu sporta festivāli Jaunpiebalgā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797555" cy="4248472"/>
          </a:xfrm>
        </p:spPr>
      </p:pic>
    </p:spTree>
    <p:extLst>
      <p:ext uri="{BB962C8B-B14F-4D97-AF65-F5344CB8AC3E}">
        <p14:creationId xmlns:p14="http://schemas.microsoft.com/office/powerpoint/2010/main" val="361491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604159" cy="4896544"/>
          </a:xfrm>
        </p:spPr>
      </p:pic>
    </p:spTree>
    <p:extLst>
      <p:ext uri="{BB962C8B-B14F-4D97-AF65-F5344CB8AC3E}">
        <p14:creationId xmlns:p14="http://schemas.microsoft.com/office/powerpoint/2010/main" val="1861078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668010" cy="35010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14925"/>
            <a:ext cx="4640064" cy="3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229311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651305" cy="4392488"/>
          </a:xfrm>
        </p:spPr>
      </p:pic>
    </p:spTree>
    <p:extLst>
      <p:ext uri="{BB962C8B-B14F-4D97-AF65-F5344CB8AC3E}">
        <p14:creationId xmlns:p14="http://schemas.microsoft.com/office/powerpoint/2010/main" val="127095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232017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1788045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4101826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304350" cy="3528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93535"/>
            <a:ext cx="5229942" cy="34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8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46282"/>
            <a:ext cx="3199631" cy="2520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4"/>
            <a:ext cx="2880320" cy="30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Pludmales volejbols Jaunpiebalgā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20673"/>
            <a:ext cx="4572067" cy="5418746"/>
          </a:xfrm>
        </p:spPr>
      </p:pic>
    </p:spTree>
    <p:extLst>
      <p:ext uri="{BB962C8B-B14F-4D97-AF65-F5344CB8AC3E}">
        <p14:creationId xmlns:p14="http://schemas.microsoft.com/office/powerpoint/2010/main" val="263598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720"/>
            <a:ext cx="5747268" cy="5509694"/>
          </a:xfrm>
        </p:spPr>
      </p:pic>
    </p:spTree>
    <p:extLst>
      <p:ext uri="{BB962C8B-B14F-4D97-AF65-F5344CB8AC3E}">
        <p14:creationId xmlns:p14="http://schemas.microsoft.com/office/powerpoint/2010/main" val="96585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47" y="1691322"/>
            <a:ext cx="6828905" cy="4526280"/>
          </a:xfrm>
        </p:spPr>
      </p:pic>
    </p:spTree>
    <p:extLst>
      <p:ext uri="{BB962C8B-B14F-4D97-AF65-F5344CB8AC3E}">
        <p14:creationId xmlns:p14="http://schemas.microsoft.com/office/powerpoint/2010/main" val="359470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Latvijas Veselības nedēļa #MOVEWEEK</a:t>
            </a:r>
            <a:endParaRPr lang="lv-LV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0" y="1412776"/>
            <a:ext cx="6720746" cy="5040560"/>
          </a:xfrm>
        </p:spPr>
      </p:pic>
    </p:spTree>
    <p:extLst>
      <p:ext uri="{BB962C8B-B14F-4D97-AF65-F5344CB8AC3E}">
        <p14:creationId xmlns:p14="http://schemas.microsoft.com/office/powerpoint/2010/main" val="18473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7" y="1693400"/>
            <a:ext cx="6540105" cy="4903952"/>
          </a:xfrm>
        </p:spPr>
      </p:pic>
    </p:spTree>
    <p:extLst>
      <p:ext uri="{BB962C8B-B14F-4D97-AF65-F5344CB8AC3E}">
        <p14:creationId xmlns:p14="http://schemas.microsoft.com/office/powerpoint/2010/main" val="2352415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56916" cy="34563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4280581" cy="32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4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640512" cy="4980384"/>
          </a:xfrm>
        </p:spPr>
      </p:pic>
    </p:spTree>
    <p:extLst>
      <p:ext uri="{BB962C8B-B14F-4D97-AF65-F5344CB8AC3E}">
        <p14:creationId xmlns:p14="http://schemas.microsoft.com/office/powerpoint/2010/main" val="3259628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7" y="1691322"/>
            <a:ext cx="6783185" cy="4526280"/>
          </a:xfrm>
        </p:spPr>
      </p:pic>
    </p:spTree>
    <p:extLst>
      <p:ext uri="{BB962C8B-B14F-4D97-AF65-F5344CB8AC3E}">
        <p14:creationId xmlns:p14="http://schemas.microsoft.com/office/powerpoint/2010/main" val="2954377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7" y="1691322"/>
            <a:ext cx="6783185" cy="4526280"/>
          </a:xfrm>
        </p:spPr>
      </p:pic>
    </p:spTree>
    <p:extLst>
      <p:ext uri="{BB962C8B-B14F-4D97-AF65-F5344CB8AC3E}">
        <p14:creationId xmlns:p14="http://schemas.microsoft.com/office/powerpoint/2010/main" val="2776788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280472" cy="4710354"/>
          </a:xfrm>
        </p:spPr>
      </p:pic>
    </p:spTree>
    <p:extLst>
      <p:ext uri="{BB962C8B-B14F-4D97-AF65-F5344CB8AC3E}">
        <p14:creationId xmlns:p14="http://schemas.microsoft.com/office/powerpoint/2010/main" val="265873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Nūjošana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5"/>
            <a:ext cx="4006079" cy="44555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57" y="1700808"/>
            <a:ext cx="410445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Spēka trīscīņa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78" y="1759902"/>
            <a:ext cx="6625244" cy="4389120"/>
          </a:xfrm>
        </p:spPr>
      </p:pic>
    </p:spTree>
    <p:extLst>
      <p:ext uri="{BB962C8B-B14F-4D97-AF65-F5344CB8AC3E}">
        <p14:creationId xmlns:p14="http://schemas.microsoft.com/office/powerpoint/2010/main" val="3407215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68760"/>
            <a:ext cx="3531218" cy="5275030"/>
          </a:xfrm>
        </p:spPr>
      </p:pic>
    </p:spTree>
    <p:extLst>
      <p:ext uri="{BB962C8B-B14F-4D97-AF65-F5344CB8AC3E}">
        <p14:creationId xmlns:p14="http://schemas.microsoft.com/office/powerpoint/2010/main" val="373058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5408"/>
            <a:ext cx="5248583" cy="2952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212" y="3284984"/>
            <a:ext cx="4896544" cy="32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9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77933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Regbijs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918660" cy="4608512"/>
          </a:xfrm>
        </p:spPr>
      </p:pic>
    </p:spTree>
    <p:extLst>
      <p:ext uri="{BB962C8B-B14F-4D97-AF65-F5344CB8AC3E}">
        <p14:creationId xmlns:p14="http://schemas.microsoft.com/office/powerpoint/2010/main" val="657403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3345725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5196098" cy="34563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47" y="3717032"/>
            <a:ext cx="454658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6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2" y="1600200"/>
            <a:ext cx="7070635" cy="4708525"/>
          </a:xfrm>
        </p:spPr>
      </p:pic>
    </p:spTree>
    <p:extLst>
      <p:ext uri="{BB962C8B-B14F-4D97-AF65-F5344CB8AC3E}">
        <p14:creationId xmlns:p14="http://schemas.microsoft.com/office/powerpoint/2010/main" val="3709901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2" y="1600200"/>
            <a:ext cx="7070635" cy="4708525"/>
          </a:xfrm>
        </p:spPr>
      </p:pic>
    </p:spTree>
    <p:extLst>
      <p:ext uri="{BB962C8B-B14F-4D97-AF65-F5344CB8AC3E}">
        <p14:creationId xmlns:p14="http://schemas.microsoft.com/office/powerpoint/2010/main" val="3724552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387616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4032448" cy="39678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088579" cy="403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9" y="1600200"/>
            <a:ext cx="7078482" cy="4708525"/>
          </a:xfrm>
        </p:spPr>
      </p:pic>
    </p:spTree>
    <p:extLst>
      <p:ext uri="{BB962C8B-B14F-4D97-AF65-F5344CB8AC3E}">
        <p14:creationId xmlns:p14="http://schemas.microsoft.com/office/powerpoint/2010/main" val="3384480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892313" cy="4585479"/>
          </a:xfrm>
        </p:spPr>
      </p:pic>
    </p:spTree>
    <p:extLst>
      <p:ext uri="{BB962C8B-B14F-4D97-AF65-F5344CB8AC3E}">
        <p14:creationId xmlns:p14="http://schemas.microsoft.com/office/powerpoint/2010/main" val="2176358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2" y="1600200"/>
            <a:ext cx="7070635" cy="4708525"/>
          </a:xfrm>
        </p:spPr>
      </p:pic>
    </p:spTree>
    <p:extLst>
      <p:ext uri="{BB962C8B-B14F-4D97-AF65-F5344CB8AC3E}">
        <p14:creationId xmlns:p14="http://schemas.microsoft.com/office/powerpoint/2010/main" val="1810428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7091"/>
            <a:ext cx="4824536" cy="6464277"/>
          </a:xfrm>
        </p:spPr>
      </p:pic>
    </p:spTree>
    <p:extLst>
      <p:ext uri="{BB962C8B-B14F-4D97-AF65-F5344CB8AC3E}">
        <p14:creationId xmlns:p14="http://schemas.microsoft.com/office/powerpoint/2010/main" val="1060386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Paldies par uzmanību!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Kas kustīgs, tas ir lustīgs! </a:t>
            </a:r>
            <a:r>
              <a:rPr lang="lv-LV" dirty="0" smtClean="0">
                <a:sym typeface="Wingdings" pitchFamily="2" charset="2"/>
              </a:rPr>
              <a:t>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2824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984776" cy="5256584"/>
          </a:xfrm>
        </p:spPr>
      </p:pic>
    </p:spTree>
    <p:extLst>
      <p:ext uri="{BB962C8B-B14F-4D97-AF65-F5344CB8AC3E}">
        <p14:creationId xmlns:p14="http://schemas.microsoft.com/office/powerpoint/2010/main" val="19201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485743" cy="5184576"/>
          </a:xfrm>
        </p:spPr>
      </p:pic>
    </p:spTree>
    <p:extLst>
      <p:ext uri="{BB962C8B-B14F-4D97-AF65-F5344CB8AC3E}">
        <p14:creationId xmlns:p14="http://schemas.microsoft.com/office/powerpoint/2010/main" val="179799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336704" cy="4738820"/>
          </a:xfrm>
        </p:spPr>
      </p:pic>
    </p:spTree>
    <p:extLst>
      <p:ext uri="{BB962C8B-B14F-4D97-AF65-F5344CB8AC3E}">
        <p14:creationId xmlns:p14="http://schemas.microsoft.com/office/powerpoint/2010/main" val="77588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Dalība starpnovadu nūjošanas festivālā gar jūru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90255"/>
            <a:ext cx="6336704" cy="4403041"/>
          </a:xfrm>
        </p:spPr>
      </p:pic>
    </p:spTree>
    <p:extLst>
      <p:ext uri="{BB962C8B-B14F-4D97-AF65-F5344CB8AC3E}">
        <p14:creationId xmlns:p14="http://schemas.microsoft.com/office/powerpoint/2010/main" val="39108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lv-LV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1563"/>
            <a:ext cx="3816424" cy="49638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94" y="1311563"/>
            <a:ext cx="3671951" cy="50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5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</TotalTime>
  <Words>38</Words>
  <Application>Microsoft Office PowerPoint</Application>
  <PresentationFormat>On-screen Show (4:3)</PresentationFormat>
  <Paragraphs>10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Apex</vt:lpstr>
      <vt:lpstr>Sporta aktivitātes Jaunpiebalgas novadā</vt:lpstr>
      <vt:lpstr>PowerPoint Presentation</vt:lpstr>
      <vt:lpstr>Nūjošana</vt:lpstr>
      <vt:lpstr>PowerPoint Presentation</vt:lpstr>
      <vt:lpstr>PowerPoint Presentation</vt:lpstr>
      <vt:lpstr>PowerPoint Presentation</vt:lpstr>
      <vt:lpstr>PowerPoint Presentation</vt:lpstr>
      <vt:lpstr>Dalība starpnovadu nūjošanas festivālā gar jūru</vt:lpstr>
      <vt:lpstr>PowerPoint Presentation</vt:lpstr>
      <vt:lpstr>PowerPoint Presentation</vt:lpstr>
      <vt:lpstr>Ģimeņu sporta festivāli Jaunpiebalgā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Pludmales volejbols Jaunpiebalgā</vt:lpstr>
      <vt:lpstr>PowerPoint Presentation</vt:lpstr>
      <vt:lpstr>PowerPoint Presentation</vt:lpstr>
      <vt:lpstr>Latvijas Veselības nedēļa #MOVEWEEK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Spēka trīscīņa</vt:lpstr>
      <vt:lpstr>PowerPoint Presentation</vt:lpstr>
      <vt:lpstr>PowerPoint Presentation</vt:lpstr>
      <vt:lpstr>PowerPoint Presentation</vt:lpstr>
      <vt:lpstr>Regbijs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Sporta aktivitātes Jaunpiebalgas novadā</dc:title>
  <dc:creator>Mans</dc:creator>
  <cp:lastModifiedBy>Mans</cp:lastModifiedBy>
  <cp:revision>7</cp:revision>
  <dcterms:created xsi:type="dcterms:W3CDTF">2015-09-07T17:44:51Z</dcterms:created>
  <dcterms:modified xsi:type="dcterms:W3CDTF">2015-09-08T18:44:24Z</dcterms:modified>
</cp:coreProperties>
</file>