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diagrams/drawing2.xml" ContentType="application/vnd.ms-office.drawingml.diagramDrawing+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diagrams/quickStyle2.xml" ContentType="application/vnd.openxmlformats-officedocument.drawingml.diagramStyl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diagrams/layout5.xml" ContentType="application/vnd.openxmlformats-officedocument.drawingml.diagramLayout+xml"/>
  <Override PartName="/ppt/diagrams/data6.xml" ContentType="application/vnd.openxmlformats-officedocument.drawingml.diagramData+xml"/>
  <Override PartName="/ppt/notesSlides/notesSlide23.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diagrams/layout1.xml" ContentType="application/vnd.openxmlformats-officedocument.drawingml.diagramLayout+xml"/>
  <Override PartName="/ppt/diagrams/data2.xml" ContentType="application/vnd.openxmlformats-officedocument.drawingml.diagramData+xml"/>
  <Override PartName="/ppt/notesSlides/notesSlide7.xml" ContentType="application/vnd.openxmlformats-officedocument.presentationml.notesSlide+xml"/>
  <Default Extension="xlsx" ContentType="application/vnd.openxmlformats-officedocument.spreadsheetml.sheet"/>
  <Override PartName="/ppt/diagrams/drawing7.xml" ContentType="application/vnd.ms-office.drawingml.diagramDrawing+xml"/>
  <Override PartName="/ppt/slides/slide9.xml" ContentType="application/vnd.openxmlformats-officedocument.presentationml.slide+xml"/>
  <Override PartName="/ppt/viewProps.xml" ContentType="application/vnd.openxmlformats-officedocument.presentationml.viewProps+xml"/>
  <Override PartName="/ppt/diagrams/colors4.xml" ContentType="application/vnd.openxmlformats-officedocument.drawingml.diagramColors+xml"/>
  <Override PartName="/ppt/diagrams/quickStyle7.xml" ContentType="application/vnd.openxmlformats-officedocument.drawingml.diagramStyl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diagrams/colors2.xml" ContentType="application/vnd.openxmlformats-officedocument.drawingml.diagramColors+xml"/>
  <Override PartName="/ppt/diagrams/drawing3.xml" ContentType="application/vnd.ms-office.drawingml.diagramDrawing+xml"/>
  <Override PartName="/ppt/notesSlides/notesSlide3.xml" ContentType="application/vnd.openxmlformats-officedocument.presentationml.notesSlide+xml"/>
  <Default Extension="png" ContentType="image/png"/>
  <Override PartName="/ppt/diagrams/quickStyle5.xml" ContentType="application/vnd.openxmlformats-officedocument.drawingml.diagramStyl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diagrams/quickStyle3.xml" ContentType="application/vnd.openxmlformats-officedocument.drawingml.diagramStyle+xml"/>
  <Override PartName="/ppt/drawings/drawing1.xml" ContentType="application/vnd.openxmlformats-officedocument.drawingml.chartshapes+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diagrams/quickStyle1.xml" ContentType="application/vnd.openxmlformats-officedocument.drawingml.diagramStyle+xml"/>
  <Override PartName="/ppt/notesSlides/notesSlide17.xml" ContentType="application/vnd.openxmlformats-officedocument.presentationml.notesSlide+xml"/>
  <Override PartName="/ppt/notesSlides/notesSlide28.xml" ContentType="application/vnd.openxmlformats-officedocument.presentationml.notesSlide+xml"/>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diagrams/layout6.xml" ContentType="application/vnd.openxmlformats-officedocument.drawingml.diagramLayout+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diagrams/layout4.xml" ContentType="application/vnd.openxmlformats-officedocument.drawingml.diagramLayout+xml"/>
  <Override PartName="/ppt/notesSlides/notesSlide13.xml" ContentType="application/vnd.openxmlformats-officedocument.presentationml.notesSlide+xml"/>
  <Override PartName="/ppt/diagrams/data7.xml" ContentType="application/vnd.openxmlformats-officedocument.drawingml.diagramData+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slideLayouts/slideLayout10.xml" ContentType="application/vnd.openxmlformats-officedocument.presentationml.slideLayout+xml"/>
  <Override PartName="/ppt/diagrams/layout2.xml" ContentType="application/vnd.openxmlformats-officedocument.drawingml.diagram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diagrams/data5.xml" ContentType="application/vnd.openxmlformats-officedocument.drawingml.diagramData+xml"/>
  <Override PartName="/ppt/notesSlides/notesSlide20.xml" ContentType="application/vnd.openxmlformats-officedocument.presentationml.notesSlide+xml"/>
  <Override PartName="/ppt/diagrams/colors7.xml" ContentType="application/vnd.openxmlformats-officedocument.drawingml.diagramColors+xml"/>
  <Default Extension="vml" ContentType="application/vnd.openxmlformats-officedocument.vmlDrawing"/>
  <Override PartName="/ppt/notesSlides/notesSlide31.xml" ContentType="application/vnd.openxmlformats-officedocument.presentationml.notesSlide+xml"/>
  <Override PartName="/ppt/diagrams/data3.xml" ContentType="application/vnd.openxmlformats-officedocument.drawingml.diagramData+xml"/>
  <Override PartName="/ppt/notesSlides/notesSlide6.xml" ContentType="application/vnd.openxmlformats-officedocument.presentationml.notesSlide+xml"/>
  <Override PartName="/ppt/diagrams/colors5.xml" ContentType="application/vnd.openxmlformats-officedocument.drawingml.diagramColors+xml"/>
  <Override PartName="/ppt/diagrams/drawing6.xml" ContentType="application/vnd.ms-office.drawingml.diagramDrawing+xml"/>
  <Override PartName="/ppt/slides/slide8.xml" ContentType="application/vnd.openxmlformats-officedocument.presentationml.slide+xml"/>
  <Override PartName="/ppt/handoutMasters/handoutMaster1.xml" ContentType="application/vnd.openxmlformats-officedocument.presentationml.handoutMaster+xml"/>
  <Override PartName="/ppt/diagrams/data1.xml" ContentType="application/vnd.openxmlformats-officedocument.drawingml.diagramData+xml"/>
  <Override PartName="/ppt/diagrams/colors3.xml" ContentType="application/vnd.openxmlformats-officedocument.drawingml.diagramColors+xml"/>
  <Override PartName="/ppt/notesSlides/notesSlide4.xml" ContentType="application/vnd.openxmlformats-officedocument.presentationml.notesSlide+xml"/>
  <Override PartName="/ppt/diagrams/drawing4.xml" ContentType="application/vnd.ms-office.drawingml.diagramDrawing+xml"/>
  <Override PartName="/ppt/diagrams/quickStyle6.xml" ContentType="application/vnd.openxmlformats-officedocument.drawingml.diagramStyl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diagrams/quickStyle4.xml" ContentType="application/vnd.openxmlformats-officedocument.drawingml.diagramStyle+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diagrams/layout7.xml" ContentType="application/vnd.openxmlformats-officedocument.drawingml.diagramLayout+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diagrams/layout3.xml" ContentType="application/vnd.openxmlformats-officedocument.drawingml.diagramLayout+xml"/>
  <Override PartName="/ppt/notesSlides/notesSlide9.xml" ContentType="application/vnd.openxmlformats-officedocument.presentationml.notesSlide+xml"/>
  <Override PartName="/ppt/diagrams/data4.xml" ContentType="application/vnd.openxmlformats-officedocument.drawingml.diagramData+xml"/>
  <Override PartName="/ppt/notesSlides/notesSlide21.xml" ContentType="application/vnd.openxmlformats-officedocument.presentationml.notesSlide+xml"/>
  <Override PartName="/ppt/notesSlides/notesSlide10.xml" ContentType="application/vnd.openxmlformats-officedocument.presentationml.notesSlide+xml"/>
  <Override PartName="/ppt/diagrams/colors6.xml" ContentType="application/vnd.openxmlformats-officedocument.drawingml.diagramColors+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diagrams/drawing5.xml" ContentType="application/vnd.ms-office.drawingml.diagramDrawing+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handoutMasterIdLst>
    <p:handoutMasterId r:id="rId41"/>
  </p:handoutMasterIdLst>
  <p:sldIdLst>
    <p:sldId id="261" r:id="rId2"/>
    <p:sldId id="353" r:id="rId3"/>
    <p:sldId id="365" r:id="rId4"/>
    <p:sldId id="354" r:id="rId5"/>
    <p:sldId id="327" r:id="rId6"/>
    <p:sldId id="399" r:id="rId7"/>
    <p:sldId id="328" r:id="rId8"/>
    <p:sldId id="400" r:id="rId9"/>
    <p:sldId id="329" r:id="rId10"/>
    <p:sldId id="343" r:id="rId11"/>
    <p:sldId id="321" r:id="rId12"/>
    <p:sldId id="348" r:id="rId13"/>
    <p:sldId id="349" r:id="rId14"/>
    <p:sldId id="401" r:id="rId15"/>
    <p:sldId id="351" r:id="rId16"/>
    <p:sldId id="408" r:id="rId17"/>
    <p:sldId id="403" r:id="rId18"/>
    <p:sldId id="406" r:id="rId19"/>
    <p:sldId id="407" r:id="rId20"/>
    <p:sldId id="358" r:id="rId21"/>
    <p:sldId id="360" r:id="rId22"/>
    <p:sldId id="361" r:id="rId23"/>
    <p:sldId id="396" r:id="rId24"/>
    <p:sldId id="398" r:id="rId25"/>
    <p:sldId id="405" r:id="rId26"/>
    <p:sldId id="395" r:id="rId27"/>
    <p:sldId id="384" r:id="rId28"/>
    <p:sldId id="385" r:id="rId29"/>
    <p:sldId id="386" r:id="rId30"/>
    <p:sldId id="387" r:id="rId31"/>
    <p:sldId id="388" r:id="rId32"/>
    <p:sldId id="389" r:id="rId33"/>
    <p:sldId id="390" r:id="rId34"/>
    <p:sldId id="391" r:id="rId35"/>
    <p:sldId id="392" r:id="rId36"/>
    <p:sldId id="393" r:id="rId37"/>
    <p:sldId id="404" r:id="rId38"/>
    <p:sldId id="320" r:id="rId39"/>
  </p:sldIdLst>
  <p:sldSz cx="9144000" cy="6858000" type="screen4x3"/>
  <p:notesSz cx="6797675" cy="9926638"/>
  <p:defaultTextStyle>
    <a:defPPr>
      <a:defRPr lang="en-US"/>
    </a:defPPr>
    <a:lvl1pPr marL="0" algn="l" defTabSz="939575" rtl="0" eaLnBrk="1" latinLnBrk="0" hangingPunct="1">
      <a:defRPr sz="1700" kern="1200">
        <a:solidFill>
          <a:schemeClr val="tx1"/>
        </a:solidFill>
        <a:latin typeface="+mn-lt"/>
        <a:ea typeface="+mn-ea"/>
        <a:cs typeface="+mn-cs"/>
      </a:defRPr>
    </a:lvl1pPr>
    <a:lvl2pPr marL="469788" algn="l" defTabSz="939575" rtl="0" eaLnBrk="1" latinLnBrk="0" hangingPunct="1">
      <a:defRPr sz="1700" kern="1200">
        <a:solidFill>
          <a:schemeClr val="tx1"/>
        </a:solidFill>
        <a:latin typeface="+mn-lt"/>
        <a:ea typeface="+mn-ea"/>
        <a:cs typeface="+mn-cs"/>
      </a:defRPr>
    </a:lvl2pPr>
    <a:lvl3pPr marL="939575" algn="l" defTabSz="939575" rtl="0" eaLnBrk="1" latinLnBrk="0" hangingPunct="1">
      <a:defRPr sz="1700" kern="1200">
        <a:solidFill>
          <a:schemeClr val="tx1"/>
        </a:solidFill>
        <a:latin typeface="+mn-lt"/>
        <a:ea typeface="+mn-ea"/>
        <a:cs typeface="+mn-cs"/>
      </a:defRPr>
    </a:lvl3pPr>
    <a:lvl4pPr marL="1409365" algn="l" defTabSz="939575" rtl="0" eaLnBrk="1" latinLnBrk="0" hangingPunct="1">
      <a:defRPr sz="1700" kern="1200">
        <a:solidFill>
          <a:schemeClr val="tx1"/>
        </a:solidFill>
        <a:latin typeface="+mn-lt"/>
        <a:ea typeface="+mn-ea"/>
        <a:cs typeface="+mn-cs"/>
      </a:defRPr>
    </a:lvl4pPr>
    <a:lvl5pPr marL="1879152" algn="l" defTabSz="939575" rtl="0" eaLnBrk="1" latinLnBrk="0" hangingPunct="1">
      <a:defRPr sz="1700" kern="1200">
        <a:solidFill>
          <a:schemeClr val="tx1"/>
        </a:solidFill>
        <a:latin typeface="+mn-lt"/>
        <a:ea typeface="+mn-ea"/>
        <a:cs typeface="+mn-cs"/>
      </a:defRPr>
    </a:lvl5pPr>
    <a:lvl6pPr marL="2348940" algn="l" defTabSz="939575" rtl="0" eaLnBrk="1" latinLnBrk="0" hangingPunct="1">
      <a:defRPr sz="1700" kern="1200">
        <a:solidFill>
          <a:schemeClr val="tx1"/>
        </a:solidFill>
        <a:latin typeface="+mn-lt"/>
        <a:ea typeface="+mn-ea"/>
        <a:cs typeface="+mn-cs"/>
      </a:defRPr>
    </a:lvl6pPr>
    <a:lvl7pPr marL="2818729" algn="l" defTabSz="939575" rtl="0" eaLnBrk="1" latinLnBrk="0" hangingPunct="1">
      <a:defRPr sz="1700" kern="1200">
        <a:solidFill>
          <a:schemeClr val="tx1"/>
        </a:solidFill>
        <a:latin typeface="+mn-lt"/>
        <a:ea typeface="+mn-ea"/>
        <a:cs typeface="+mn-cs"/>
      </a:defRPr>
    </a:lvl7pPr>
    <a:lvl8pPr marL="3288515" algn="l" defTabSz="939575" rtl="0" eaLnBrk="1" latinLnBrk="0" hangingPunct="1">
      <a:defRPr sz="1700" kern="1200">
        <a:solidFill>
          <a:schemeClr val="tx1"/>
        </a:solidFill>
        <a:latin typeface="+mn-lt"/>
        <a:ea typeface="+mn-ea"/>
        <a:cs typeface="+mn-cs"/>
      </a:defRPr>
    </a:lvl8pPr>
    <a:lvl9pPr marL="3758305" algn="l" defTabSz="939575" rtl="0" eaLnBrk="1" latinLnBrk="0" hangingPunct="1">
      <a:defRPr sz="17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CC7F40"/>
    <a:srgbClr val="9D8935"/>
    <a:srgbClr val="B8A13E"/>
    <a:srgbClr val="E65D00"/>
    <a:srgbClr val="FF6600"/>
    <a:srgbClr val="F57E1B"/>
    <a:srgbClr val="FCE2CC"/>
    <a:srgbClr val="FEEFE2"/>
    <a:srgbClr val="FEF4EC"/>
    <a:srgbClr val="7B3DA9"/>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Vidējs stils 2 - izcēlum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Vidējs stils 2 - izcēlum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8FB837D-C827-4EFA-A057-4D05807E0F7C}" styleName="Dizaina stils 1 - izcēlums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7040" autoAdjust="0"/>
    <p:restoredTop sz="91769" autoAdjust="0"/>
  </p:normalViewPr>
  <p:slideViewPr>
    <p:cSldViewPr>
      <p:cViewPr>
        <p:scale>
          <a:sx n="73" d="100"/>
          <a:sy n="73" d="100"/>
        </p:scale>
        <p:origin x="-156" y="-666"/>
      </p:cViewPr>
      <p:guideLst>
        <p:guide orient="horz" pos="2160"/>
        <p:guide pos="2880"/>
      </p:guideLst>
    </p:cSldViewPr>
  </p:slideViewPr>
  <p:notesTextViewPr>
    <p:cViewPr>
      <p:scale>
        <a:sx n="125" d="100"/>
        <a:sy n="125"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Office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lv-LV"/>
  <c:style val="26"/>
  <c:chart>
    <c:autoTitleDeleted val="1"/>
    <c:view3D>
      <c:rotX val="30"/>
      <c:rAngAx val="1"/>
    </c:view3D>
    <c:plotArea>
      <c:layout>
        <c:manualLayout>
          <c:layoutTarget val="inner"/>
          <c:xMode val="edge"/>
          <c:yMode val="edge"/>
          <c:x val="0.16337719298245629"/>
          <c:y val="0.18723896817585456"/>
          <c:w val="0.67470760233919935"/>
          <c:h val="0.5067626312336001"/>
        </c:manualLayout>
      </c:layout>
      <c:pie3DChart>
        <c:varyColors val="1"/>
        <c:ser>
          <c:idx val="0"/>
          <c:order val="0"/>
          <c:tx>
            <c:strRef>
              <c:f>Sheet1!$B$1</c:f>
              <c:strCache>
                <c:ptCount val="1"/>
                <c:pt idx="0">
                  <c:v>EUR</c:v>
                </c:pt>
              </c:strCache>
            </c:strRef>
          </c:tx>
          <c:explosion val="25"/>
          <c:dPt>
            <c:idx val="0"/>
            <c:spPr>
              <a:solidFill>
                <a:srgbClr val="0066FF"/>
              </a:solidFill>
            </c:spPr>
          </c:dPt>
          <c:dPt>
            <c:idx val="1"/>
            <c:spPr>
              <a:solidFill>
                <a:srgbClr val="009900"/>
              </a:solidFill>
            </c:spPr>
          </c:dPt>
          <c:dPt>
            <c:idx val="2"/>
            <c:spPr>
              <a:solidFill>
                <a:srgbClr val="FFFF00"/>
              </a:solidFill>
            </c:spPr>
          </c:dPt>
          <c:dPt>
            <c:idx val="3"/>
            <c:spPr>
              <a:solidFill>
                <a:srgbClr val="FF0000"/>
              </a:solidFill>
            </c:spPr>
          </c:dPt>
          <c:dPt>
            <c:idx val="4"/>
            <c:spPr>
              <a:solidFill>
                <a:srgbClr val="FF9933"/>
              </a:solidFill>
            </c:spPr>
          </c:dPt>
          <c:dLbls>
            <c:dLbl>
              <c:idx val="0"/>
              <c:layout/>
              <c:tx>
                <c:rich>
                  <a:bodyPr/>
                  <a:lstStyle/>
                  <a:p>
                    <a:r>
                      <a:rPr lang="en-US" dirty="0"/>
                      <a:t>4 352 315; </a:t>
                    </a:r>
                    <a:r>
                      <a:rPr lang="en-US" b="1" dirty="0"/>
                      <a:t>2%</a:t>
                    </a:r>
                  </a:p>
                </c:rich>
              </c:tx>
              <c:showVal val="1"/>
              <c:showPercent val="1"/>
            </c:dLbl>
            <c:dLbl>
              <c:idx val="1"/>
              <c:layout>
                <c:manualLayout>
                  <c:x val="-4.545344660864762E-2"/>
                  <c:y val="-7.7412921476767246E-2"/>
                </c:manualLayout>
              </c:layout>
              <c:tx>
                <c:rich>
                  <a:bodyPr/>
                  <a:lstStyle/>
                  <a:p>
                    <a:r>
                      <a:rPr lang="en-US" dirty="0"/>
                      <a:t>55 642 659; </a:t>
                    </a:r>
                    <a:r>
                      <a:rPr lang="en-US" b="1" dirty="0"/>
                      <a:t>20%</a:t>
                    </a:r>
                  </a:p>
                </c:rich>
              </c:tx>
              <c:showVal val="1"/>
              <c:showPercent val="1"/>
            </c:dLbl>
            <c:dLbl>
              <c:idx val="2"/>
              <c:layout>
                <c:manualLayout>
                  <c:x val="-9.8985817562278564E-3"/>
                  <c:y val="-1.2339967737306614E-2"/>
                </c:manualLayout>
              </c:layout>
              <c:tx>
                <c:rich>
                  <a:bodyPr/>
                  <a:lstStyle/>
                  <a:p>
                    <a:r>
                      <a:rPr lang="en-US" dirty="0"/>
                      <a:t>9 960 103; </a:t>
                    </a:r>
                    <a:r>
                      <a:rPr lang="en-US" b="1" dirty="0"/>
                      <a:t>4%</a:t>
                    </a:r>
                  </a:p>
                </c:rich>
              </c:tx>
              <c:showVal val="1"/>
              <c:showPercent val="1"/>
            </c:dLbl>
            <c:dLbl>
              <c:idx val="3"/>
              <c:layout/>
              <c:tx>
                <c:rich>
                  <a:bodyPr/>
                  <a:lstStyle/>
                  <a:p>
                    <a:r>
                      <a:rPr lang="en-US" dirty="0"/>
                      <a:t>22 765 949; </a:t>
                    </a:r>
                    <a:r>
                      <a:rPr lang="en-US" b="1" dirty="0"/>
                      <a:t>8%</a:t>
                    </a:r>
                  </a:p>
                </c:rich>
              </c:tx>
              <c:showVal val="1"/>
              <c:showPercent val="1"/>
            </c:dLbl>
            <c:dLbl>
              <c:idx val="4"/>
              <c:layout>
                <c:manualLayout>
                  <c:x val="1.2876202974628112E-2"/>
                  <c:y val="6.8300011511127452E-3"/>
                </c:manualLayout>
              </c:layout>
              <c:tx>
                <c:rich>
                  <a:bodyPr/>
                  <a:lstStyle/>
                  <a:p>
                    <a:r>
                      <a:rPr lang="en-US" dirty="0"/>
                      <a:t>178 983 828; </a:t>
                    </a:r>
                    <a:r>
                      <a:rPr lang="en-US" b="1" dirty="0"/>
                      <a:t>66%</a:t>
                    </a:r>
                  </a:p>
                </c:rich>
              </c:tx>
              <c:showVal val="1"/>
              <c:showPercent val="1"/>
            </c:dLbl>
            <c:txPr>
              <a:bodyPr/>
              <a:lstStyle/>
              <a:p>
                <a:pPr>
                  <a:defRPr sz="1600"/>
                </a:pPr>
                <a:endParaRPr lang="lv-LV"/>
              </a:p>
            </c:txPr>
            <c:showVal val="1"/>
            <c:showPercent val="1"/>
            <c:showLeaderLines val="1"/>
          </c:dLbls>
          <c:cat>
            <c:strRef>
              <c:f>Sheet1!$A$2:$A$6</c:f>
              <c:strCache>
                <c:ptCount val="5"/>
                <c:pt idx="0">
                  <c:v>Tīklu vadlīnijas un kvalitātes nodrošināšanas sistēma</c:v>
                </c:pt>
                <c:pt idx="1">
                  <c:v>Veselības veicināšanas un profilakses pasākumi</c:v>
                </c:pt>
                <c:pt idx="2">
                  <c:v>Cilvēkresursu pieejamība reģionos</c:v>
                </c:pt>
                <c:pt idx="3">
                  <c:v>Cilvēkresursu attīstība</c:v>
                </c:pt>
                <c:pt idx="4">
                  <c:v>Veselības infrastruktūra</c:v>
                </c:pt>
              </c:strCache>
            </c:strRef>
          </c:cat>
          <c:val>
            <c:numRef>
              <c:f>Sheet1!$B$2:$B$6</c:f>
              <c:numCache>
                <c:formatCode>#,##0</c:formatCode>
                <c:ptCount val="5"/>
                <c:pt idx="0">
                  <c:v>4352315</c:v>
                </c:pt>
                <c:pt idx="1">
                  <c:v>55642659</c:v>
                </c:pt>
                <c:pt idx="2">
                  <c:v>9960103</c:v>
                </c:pt>
                <c:pt idx="3">
                  <c:v>22765949</c:v>
                </c:pt>
                <c:pt idx="4">
                  <c:v>178983828</c:v>
                </c:pt>
              </c:numCache>
            </c:numRef>
          </c:val>
        </c:ser>
      </c:pie3DChart>
    </c:plotArea>
    <c:legend>
      <c:legendPos val="b"/>
      <c:layout>
        <c:manualLayout>
          <c:xMode val="edge"/>
          <c:yMode val="edge"/>
          <c:x val="0.12081572040337143"/>
          <c:y val="0.70116857651509801"/>
          <c:w val="0.71213611456462678"/>
          <c:h val="0.29883142348490732"/>
        </c:manualLayout>
      </c:layout>
      <c:txPr>
        <a:bodyPr/>
        <a:lstStyle/>
        <a:p>
          <a:pPr>
            <a:defRPr sz="1600">
              <a:latin typeface="Verdana" pitchFamily="34" charset="0"/>
              <a:ea typeface="Verdana" pitchFamily="34" charset="0"/>
              <a:cs typeface="Verdana" pitchFamily="34" charset="0"/>
            </a:defRPr>
          </a:pPr>
          <a:endParaRPr lang="lv-LV"/>
        </a:p>
      </c:txPr>
    </c:legend>
    <c:plotVisOnly val="1"/>
    <c:dispBlanksAs val="zero"/>
  </c:chart>
  <c:txPr>
    <a:bodyPr/>
    <a:lstStyle/>
    <a:p>
      <a:pPr>
        <a:defRPr sz="1800"/>
      </a:pPr>
      <a:endParaRPr lang="lv-LV"/>
    </a:p>
  </c:txPr>
  <c:externalData r:id="rId1"/>
  <c:userShapes r:id="rId2"/>
</c:chartSpace>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4">
  <dgm:title val=""/>
  <dgm:desc val=""/>
  <dgm:catLst>
    <dgm:cat type="accent6" pri="11400"/>
  </dgm:catLst>
  <dgm:styleLbl name="node0">
    <dgm:fillClrLst meth="cycle">
      <a:schemeClr val="accent6">
        <a:shade val="60000"/>
      </a:schemeClr>
    </dgm:fillClrLst>
    <dgm:linClrLst meth="repeat">
      <a:schemeClr val="lt1"/>
    </dgm:linClrLst>
    <dgm:effectClrLst/>
    <dgm:txLinClrLst/>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6_4">
  <dgm:title val=""/>
  <dgm:desc val=""/>
  <dgm:catLst>
    <dgm:cat type="accent6" pri="11400"/>
  </dgm:catLst>
  <dgm:styleLbl name="node0">
    <dgm:fillClrLst meth="cycle">
      <a:schemeClr val="accent6">
        <a:shade val="60000"/>
      </a:schemeClr>
    </dgm:fillClrLst>
    <dgm:linClrLst meth="repeat">
      <a:schemeClr val="lt1"/>
    </dgm:linClrLst>
    <dgm:effectClrLst/>
    <dgm:txLinClrLst/>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10E378D-A285-4A20-9D88-5E011552FC6E}" type="doc">
      <dgm:prSet loTypeId="urn:microsoft.com/office/officeart/2005/8/layout/radial6" loCatId="cycle" qsTypeId="urn:microsoft.com/office/officeart/2005/8/quickstyle/simple1" qsCatId="simple" csTypeId="urn:microsoft.com/office/officeart/2005/8/colors/colorful2" csCatId="colorful" phldr="1"/>
      <dgm:spPr/>
      <dgm:t>
        <a:bodyPr/>
        <a:lstStyle/>
        <a:p>
          <a:endParaRPr lang="lv-LV"/>
        </a:p>
      </dgm:t>
    </dgm:pt>
    <dgm:pt modelId="{B041FF54-057D-4C53-8CA0-FFD9CCB434AF}">
      <dgm:prSet phldrT="[Text]" custT="1"/>
      <dgm:spPr>
        <a:solidFill>
          <a:srgbClr val="E65D00"/>
        </a:solidFill>
      </dgm:spPr>
      <dgm:t>
        <a:bodyPr/>
        <a:lstStyle/>
        <a:p>
          <a:r>
            <a:rPr lang="lv-LV" sz="1600" b="1" dirty="0" smtClean="0">
              <a:latin typeface="Verdana" pitchFamily="34" charset="0"/>
              <a:ea typeface="Verdana" pitchFamily="34" charset="0"/>
              <a:cs typeface="Verdana" pitchFamily="34" charset="0"/>
            </a:rPr>
            <a:t>Veselība</a:t>
          </a:r>
          <a:endParaRPr lang="lv-LV" sz="1600" b="1" dirty="0">
            <a:latin typeface="Verdana" pitchFamily="34" charset="0"/>
            <a:ea typeface="Verdana" pitchFamily="34" charset="0"/>
            <a:cs typeface="Verdana" pitchFamily="34" charset="0"/>
          </a:endParaRPr>
        </a:p>
      </dgm:t>
    </dgm:pt>
    <dgm:pt modelId="{4BA06973-E1A3-42CA-9401-5F4FBEBA5F5B}" type="parTrans" cxnId="{A195A602-2A6B-4A7C-B53E-C29E5E2C8E42}">
      <dgm:prSet/>
      <dgm:spPr/>
      <dgm:t>
        <a:bodyPr/>
        <a:lstStyle/>
        <a:p>
          <a:endParaRPr lang="lv-LV" sz="1400">
            <a:latin typeface="Verdana" pitchFamily="34" charset="0"/>
            <a:ea typeface="Verdana" pitchFamily="34" charset="0"/>
            <a:cs typeface="Verdana" pitchFamily="34" charset="0"/>
          </a:endParaRPr>
        </a:p>
      </dgm:t>
    </dgm:pt>
    <dgm:pt modelId="{D2CC61E5-4954-4BAB-8C86-0F58E48EC60E}" type="sibTrans" cxnId="{A195A602-2A6B-4A7C-B53E-C29E5E2C8E42}">
      <dgm:prSet/>
      <dgm:spPr/>
      <dgm:t>
        <a:bodyPr/>
        <a:lstStyle/>
        <a:p>
          <a:endParaRPr lang="lv-LV" sz="1400">
            <a:latin typeface="Verdana" pitchFamily="34" charset="0"/>
            <a:ea typeface="Verdana" pitchFamily="34" charset="0"/>
            <a:cs typeface="Verdana" pitchFamily="34" charset="0"/>
          </a:endParaRPr>
        </a:p>
      </dgm:t>
    </dgm:pt>
    <dgm:pt modelId="{39A3A0AA-07C3-445D-8550-D0988182BD9E}">
      <dgm:prSet phldrT="[Text]" custT="1"/>
      <dgm:spPr/>
      <dgm:t>
        <a:bodyPr/>
        <a:lstStyle/>
        <a:p>
          <a:r>
            <a:rPr lang="lv-LV" sz="1400" b="1" dirty="0" smtClean="0">
              <a:solidFill>
                <a:schemeClr val="tx1"/>
              </a:solidFill>
              <a:latin typeface="Verdana" pitchFamily="34" charset="0"/>
              <a:ea typeface="Verdana" pitchFamily="34" charset="0"/>
              <a:cs typeface="Verdana" pitchFamily="34" charset="0"/>
            </a:rPr>
            <a:t>apkārtējā pasaule un apstākļi – sociālās </a:t>
          </a:r>
          <a:r>
            <a:rPr lang="lv-LV" sz="1400" b="1" dirty="0" err="1" smtClean="0">
              <a:solidFill>
                <a:schemeClr val="tx1"/>
              </a:solidFill>
              <a:latin typeface="Verdana" pitchFamily="34" charset="0"/>
              <a:ea typeface="Verdana" pitchFamily="34" charset="0"/>
              <a:cs typeface="Verdana" pitchFamily="34" charset="0"/>
            </a:rPr>
            <a:t>determinantes</a:t>
          </a:r>
          <a:r>
            <a:rPr lang="lv-LV" sz="1400" b="1" dirty="0" smtClean="0">
              <a:solidFill>
                <a:schemeClr val="tx1"/>
              </a:solidFill>
              <a:latin typeface="Verdana" pitchFamily="34" charset="0"/>
              <a:ea typeface="Verdana" pitchFamily="34" charset="0"/>
              <a:cs typeface="Verdana" pitchFamily="34" charset="0"/>
            </a:rPr>
            <a:t> </a:t>
          </a:r>
          <a:endParaRPr lang="lv-LV" sz="1400" b="1" dirty="0">
            <a:solidFill>
              <a:schemeClr val="tx1"/>
            </a:solidFill>
            <a:latin typeface="Verdana" pitchFamily="34" charset="0"/>
            <a:ea typeface="Verdana" pitchFamily="34" charset="0"/>
            <a:cs typeface="Verdana" pitchFamily="34" charset="0"/>
          </a:endParaRPr>
        </a:p>
      </dgm:t>
    </dgm:pt>
    <dgm:pt modelId="{AB35AB20-1F83-4480-B84C-DF5A2333672B}" type="parTrans" cxnId="{4DF8D588-4CD1-42A0-AC6C-9787C7129294}">
      <dgm:prSet/>
      <dgm:spPr/>
      <dgm:t>
        <a:bodyPr/>
        <a:lstStyle/>
        <a:p>
          <a:endParaRPr lang="lv-LV" sz="1400">
            <a:latin typeface="Verdana" pitchFamily="34" charset="0"/>
            <a:ea typeface="Verdana" pitchFamily="34" charset="0"/>
            <a:cs typeface="Verdana" pitchFamily="34" charset="0"/>
          </a:endParaRPr>
        </a:p>
      </dgm:t>
    </dgm:pt>
    <dgm:pt modelId="{C9BB6081-3C59-4DEF-898C-4448A185203E}" type="sibTrans" cxnId="{4DF8D588-4CD1-42A0-AC6C-9787C7129294}">
      <dgm:prSet/>
      <dgm:spPr/>
      <dgm:t>
        <a:bodyPr/>
        <a:lstStyle/>
        <a:p>
          <a:endParaRPr lang="lv-LV" sz="1400">
            <a:latin typeface="Verdana" pitchFamily="34" charset="0"/>
            <a:ea typeface="Verdana" pitchFamily="34" charset="0"/>
            <a:cs typeface="Verdana" pitchFamily="34" charset="0"/>
          </a:endParaRPr>
        </a:p>
      </dgm:t>
    </dgm:pt>
    <dgm:pt modelId="{C81CA018-CE89-456A-9E73-CDBA559A7889}">
      <dgm:prSet phldrT="[Text]" custT="1"/>
      <dgm:spPr/>
      <dgm:t>
        <a:bodyPr/>
        <a:lstStyle/>
        <a:p>
          <a:r>
            <a:rPr lang="lv-LV" sz="1400" b="1" smtClean="0">
              <a:solidFill>
                <a:schemeClr val="tx1"/>
              </a:solidFill>
              <a:latin typeface="Verdana" pitchFamily="34" charset="0"/>
              <a:ea typeface="Verdana" pitchFamily="34" charset="0"/>
              <a:cs typeface="Verdana" pitchFamily="34" charset="0"/>
            </a:rPr>
            <a:t>gēni – bioloģiskās determinantes</a:t>
          </a:r>
          <a:endParaRPr lang="lv-LV" sz="1400" b="1" dirty="0">
            <a:solidFill>
              <a:schemeClr val="tx1"/>
            </a:solidFill>
            <a:latin typeface="Verdana" pitchFamily="34" charset="0"/>
            <a:ea typeface="Verdana" pitchFamily="34" charset="0"/>
            <a:cs typeface="Verdana" pitchFamily="34" charset="0"/>
          </a:endParaRPr>
        </a:p>
      </dgm:t>
    </dgm:pt>
    <dgm:pt modelId="{055D81A2-773E-4E45-85F4-2CEE6D002ABC}" type="parTrans" cxnId="{53904F9F-E2AF-4CCB-83CB-020AF68A98F8}">
      <dgm:prSet/>
      <dgm:spPr/>
      <dgm:t>
        <a:bodyPr/>
        <a:lstStyle/>
        <a:p>
          <a:endParaRPr lang="lv-LV" sz="1400">
            <a:latin typeface="Verdana" pitchFamily="34" charset="0"/>
            <a:ea typeface="Verdana" pitchFamily="34" charset="0"/>
            <a:cs typeface="Verdana" pitchFamily="34" charset="0"/>
          </a:endParaRPr>
        </a:p>
      </dgm:t>
    </dgm:pt>
    <dgm:pt modelId="{B0389571-C2D6-4956-9495-54E2981A1660}" type="sibTrans" cxnId="{53904F9F-E2AF-4CCB-83CB-020AF68A98F8}">
      <dgm:prSet/>
      <dgm:spPr/>
      <dgm:t>
        <a:bodyPr/>
        <a:lstStyle/>
        <a:p>
          <a:endParaRPr lang="lv-LV" sz="1400">
            <a:latin typeface="Verdana" pitchFamily="34" charset="0"/>
            <a:ea typeface="Verdana" pitchFamily="34" charset="0"/>
            <a:cs typeface="Verdana" pitchFamily="34" charset="0"/>
          </a:endParaRPr>
        </a:p>
      </dgm:t>
    </dgm:pt>
    <dgm:pt modelId="{5F5A7983-6DE6-429E-A7D4-2779D28BE36D}">
      <dgm:prSet phldrT="[Text]" custT="1"/>
      <dgm:spPr/>
      <dgm:t>
        <a:bodyPr/>
        <a:lstStyle/>
        <a:p>
          <a:r>
            <a:rPr lang="lv-LV" sz="1400" b="1" dirty="0" smtClean="0">
              <a:solidFill>
                <a:schemeClr val="tx1"/>
              </a:solidFill>
              <a:latin typeface="Verdana" pitchFamily="34" charset="0"/>
              <a:ea typeface="Verdana" pitchFamily="34" charset="0"/>
              <a:cs typeface="Verdana" pitchFamily="34" charset="0"/>
            </a:rPr>
            <a:t>brīvā griba –izvēle, veselības paradumi</a:t>
          </a:r>
          <a:endParaRPr lang="lv-LV" sz="1400" b="1" dirty="0">
            <a:solidFill>
              <a:schemeClr val="tx1"/>
            </a:solidFill>
            <a:latin typeface="Verdana" pitchFamily="34" charset="0"/>
            <a:ea typeface="Verdana" pitchFamily="34" charset="0"/>
            <a:cs typeface="Verdana" pitchFamily="34" charset="0"/>
          </a:endParaRPr>
        </a:p>
      </dgm:t>
    </dgm:pt>
    <dgm:pt modelId="{87CCB2EA-0D1F-44EB-9B97-174144F126AD}" type="parTrans" cxnId="{FA9914DC-1A5A-44D7-A45D-749D3C043715}">
      <dgm:prSet/>
      <dgm:spPr/>
      <dgm:t>
        <a:bodyPr/>
        <a:lstStyle/>
        <a:p>
          <a:endParaRPr lang="lv-LV" sz="1400">
            <a:latin typeface="Verdana" pitchFamily="34" charset="0"/>
            <a:ea typeface="Verdana" pitchFamily="34" charset="0"/>
            <a:cs typeface="Verdana" pitchFamily="34" charset="0"/>
          </a:endParaRPr>
        </a:p>
      </dgm:t>
    </dgm:pt>
    <dgm:pt modelId="{A66D3BCF-39F7-4C3E-846A-413BF8F3BADD}" type="sibTrans" cxnId="{FA9914DC-1A5A-44D7-A45D-749D3C043715}">
      <dgm:prSet/>
      <dgm:spPr/>
      <dgm:t>
        <a:bodyPr/>
        <a:lstStyle/>
        <a:p>
          <a:endParaRPr lang="lv-LV" sz="1400">
            <a:latin typeface="Verdana" pitchFamily="34" charset="0"/>
            <a:ea typeface="Verdana" pitchFamily="34" charset="0"/>
            <a:cs typeface="Verdana" pitchFamily="34" charset="0"/>
          </a:endParaRPr>
        </a:p>
      </dgm:t>
    </dgm:pt>
    <dgm:pt modelId="{6AEE43D0-DB78-4323-AA93-4B78CECEB225}" type="pres">
      <dgm:prSet presAssocID="{C10E378D-A285-4A20-9D88-5E011552FC6E}" presName="Name0" presStyleCnt="0">
        <dgm:presLayoutVars>
          <dgm:chMax val="1"/>
          <dgm:dir/>
          <dgm:animLvl val="ctr"/>
          <dgm:resizeHandles val="exact"/>
        </dgm:presLayoutVars>
      </dgm:prSet>
      <dgm:spPr/>
      <dgm:t>
        <a:bodyPr/>
        <a:lstStyle/>
        <a:p>
          <a:endParaRPr lang="lv-LV"/>
        </a:p>
      </dgm:t>
    </dgm:pt>
    <dgm:pt modelId="{21FAB275-A1A5-4F89-A724-AA2C516E3359}" type="pres">
      <dgm:prSet presAssocID="{B041FF54-057D-4C53-8CA0-FFD9CCB434AF}" presName="centerShape" presStyleLbl="node0" presStyleIdx="0" presStyleCnt="1"/>
      <dgm:spPr/>
      <dgm:t>
        <a:bodyPr/>
        <a:lstStyle/>
        <a:p>
          <a:endParaRPr lang="lv-LV"/>
        </a:p>
      </dgm:t>
    </dgm:pt>
    <dgm:pt modelId="{DBF08448-22BF-455E-BFB6-A15476147EBE}" type="pres">
      <dgm:prSet presAssocID="{39A3A0AA-07C3-445D-8550-D0988182BD9E}" presName="node" presStyleLbl="node1" presStyleIdx="0" presStyleCnt="3" custScaleX="206187" custScaleY="128507" custRadScaleRad="90748" custRadScaleInc="3135">
        <dgm:presLayoutVars>
          <dgm:bulletEnabled val="1"/>
        </dgm:presLayoutVars>
      </dgm:prSet>
      <dgm:spPr/>
      <dgm:t>
        <a:bodyPr/>
        <a:lstStyle/>
        <a:p>
          <a:endParaRPr lang="lv-LV"/>
        </a:p>
      </dgm:t>
    </dgm:pt>
    <dgm:pt modelId="{565FC8D1-674D-403C-BE73-E1C157D74BB0}" type="pres">
      <dgm:prSet presAssocID="{39A3A0AA-07C3-445D-8550-D0988182BD9E}" presName="dummy" presStyleCnt="0"/>
      <dgm:spPr/>
    </dgm:pt>
    <dgm:pt modelId="{816C7AC8-C3F2-48A0-96FB-5DEE7615103E}" type="pres">
      <dgm:prSet presAssocID="{C9BB6081-3C59-4DEF-898C-4448A185203E}" presName="sibTrans" presStyleLbl="sibTrans2D1" presStyleIdx="0" presStyleCnt="3"/>
      <dgm:spPr/>
      <dgm:t>
        <a:bodyPr/>
        <a:lstStyle/>
        <a:p>
          <a:endParaRPr lang="lv-LV"/>
        </a:p>
      </dgm:t>
    </dgm:pt>
    <dgm:pt modelId="{C2B8B6F0-C048-4712-B6F8-23A533E233EF}" type="pres">
      <dgm:prSet presAssocID="{C81CA018-CE89-456A-9E73-CDBA559A7889}" presName="node" presStyleLbl="node1" presStyleIdx="1" presStyleCnt="3" custScaleX="206187" custScaleY="128507" custRadScaleRad="106590" custRadScaleInc="9465">
        <dgm:presLayoutVars>
          <dgm:bulletEnabled val="1"/>
        </dgm:presLayoutVars>
      </dgm:prSet>
      <dgm:spPr/>
      <dgm:t>
        <a:bodyPr/>
        <a:lstStyle/>
        <a:p>
          <a:endParaRPr lang="lv-LV"/>
        </a:p>
      </dgm:t>
    </dgm:pt>
    <dgm:pt modelId="{32C25876-75FD-4958-A802-0D3BFB731F83}" type="pres">
      <dgm:prSet presAssocID="{C81CA018-CE89-456A-9E73-CDBA559A7889}" presName="dummy" presStyleCnt="0"/>
      <dgm:spPr/>
    </dgm:pt>
    <dgm:pt modelId="{897F77C5-9555-4BB1-A493-0872A9DFAB11}" type="pres">
      <dgm:prSet presAssocID="{B0389571-C2D6-4956-9495-54E2981A1660}" presName="sibTrans" presStyleLbl="sibTrans2D1" presStyleIdx="1" presStyleCnt="3"/>
      <dgm:spPr/>
      <dgm:t>
        <a:bodyPr/>
        <a:lstStyle/>
        <a:p>
          <a:endParaRPr lang="lv-LV"/>
        </a:p>
      </dgm:t>
    </dgm:pt>
    <dgm:pt modelId="{E2665D3F-B607-4AC6-98D0-A996B150DFEC}" type="pres">
      <dgm:prSet presAssocID="{5F5A7983-6DE6-429E-A7D4-2779D28BE36D}" presName="node" presStyleLbl="node1" presStyleIdx="2" presStyleCnt="3" custScaleX="206187" custScaleY="128507" custRadScaleRad="103312" custRadScaleInc="-12528">
        <dgm:presLayoutVars>
          <dgm:bulletEnabled val="1"/>
        </dgm:presLayoutVars>
      </dgm:prSet>
      <dgm:spPr/>
      <dgm:t>
        <a:bodyPr/>
        <a:lstStyle/>
        <a:p>
          <a:endParaRPr lang="lv-LV"/>
        </a:p>
      </dgm:t>
    </dgm:pt>
    <dgm:pt modelId="{B3913711-3918-401F-9EBF-5769C42E11F9}" type="pres">
      <dgm:prSet presAssocID="{5F5A7983-6DE6-429E-A7D4-2779D28BE36D}" presName="dummy" presStyleCnt="0"/>
      <dgm:spPr/>
    </dgm:pt>
    <dgm:pt modelId="{BE84C027-A49F-44A5-AF91-77C390F35565}" type="pres">
      <dgm:prSet presAssocID="{A66D3BCF-39F7-4C3E-846A-413BF8F3BADD}" presName="sibTrans" presStyleLbl="sibTrans2D1" presStyleIdx="2" presStyleCnt="3"/>
      <dgm:spPr/>
      <dgm:t>
        <a:bodyPr/>
        <a:lstStyle/>
        <a:p>
          <a:endParaRPr lang="lv-LV"/>
        </a:p>
      </dgm:t>
    </dgm:pt>
  </dgm:ptLst>
  <dgm:cxnLst>
    <dgm:cxn modelId="{53904F9F-E2AF-4CCB-83CB-020AF68A98F8}" srcId="{B041FF54-057D-4C53-8CA0-FFD9CCB434AF}" destId="{C81CA018-CE89-456A-9E73-CDBA559A7889}" srcOrd="1" destOrd="0" parTransId="{055D81A2-773E-4E45-85F4-2CEE6D002ABC}" sibTransId="{B0389571-C2D6-4956-9495-54E2981A1660}"/>
    <dgm:cxn modelId="{2A896657-40D8-42A1-9A77-EB40A9C7092D}" type="presOf" srcId="{39A3A0AA-07C3-445D-8550-D0988182BD9E}" destId="{DBF08448-22BF-455E-BFB6-A15476147EBE}" srcOrd="0" destOrd="0" presId="urn:microsoft.com/office/officeart/2005/8/layout/radial6"/>
    <dgm:cxn modelId="{A195A602-2A6B-4A7C-B53E-C29E5E2C8E42}" srcId="{C10E378D-A285-4A20-9D88-5E011552FC6E}" destId="{B041FF54-057D-4C53-8CA0-FFD9CCB434AF}" srcOrd="0" destOrd="0" parTransId="{4BA06973-E1A3-42CA-9401-5F4FBEBA5F5B}" sibTransId="{D2CC61E5-4954-4BAB-8C86-0F58E48EC60E}"/>
    <dgm:cxn modelId="{4DF8D588-4CD1-42A0-AC6C-9787C7129294}" srcId="{B041FF54-057D-4C53-8CA0-FFD9CCB434AF}" destId="{39A3A0AA-07C3-445D-8550-D0988182BD9E}" srcOrd="0" destOrd="0" parTransId="{AB35AB20-1F83-4480-B84C-DF5A2333672B}" sibTransId="{C9BB6081-3C59-4DEF-898C-4448A185203E}"/>
    <dgm:cxn modelId="{3C03AA97-41F1-450D-995B-BA9580B1C02C}" type="presOf" srcId="{C81CA018-CE89-456A-9E73-CDBA559A7889}" destId="{C2B8B6F0-C048-4712-B6F8-23A533E233EF}" srcOrd="0" destOrd="0" presId="urn:microsoft.com/office/officeart/2005/8/layout/radial6"/>
    <dgm:cxn modelId="{17C43F22-EE92-4D89-A23F-9CE3D91AB4F8}" type="presOf" srcId="{A66D3BCF-39F7-4C3E-846A-413BF8F3BADD}" destId="{BE84C027-A49F-44A5-AF91-77C390F35565}" srcOrd="0" destOrd="0" presId="urn:microsoft.com/office/officeart/2005/8/layout/radial6"/>
    <dgm:cxn modelId="{FA9914DC-1A5A-44D7-A45D-749D3C043715}" srcId="{B041FF54-057D-4C53-8CA0-FFD9CCB434AF}" destId="{5F5A7983-6DE6-429E-A7D4-2779D28BE36D}" srcOrd="2" destOrd="0" parTransId="{87CCB2EA-0D1F-44EB-9B97-174144F126AD}" sibTransId="{A66D3BCF-39F7-4C3E-846A-413BF8F3BADD}"/>
    <dgm:cxn modelId="{9AF7A805-B79B-456E-BCC2-F35F6C105576}" type="presOf" srcId="{5F5A7983-6DE6-429E-A7D4-2779D28BE36D}" destId="{E2665D3F-B607-4AC6-98D0-A996B150DFEC}" srcOrd="0" destOrd="0" presId="urn:microsoft.com/office/officeart/2005/8/layout/radial6"/>
    <dgm:cxn modelId="{CDEEF278-2663-41D5-ABE9-9DBE77D1B310}" type="presOf" srcId="{B041FF54-057D-4C53-8CA0-FFD9CCB434AF}" destId="{21FAB275-A1A5-4F89-A724-AA2C516E3359}" srcOrd="0" destOrd="0" presId="urn:microsoft.com/office/officeart/2005/8/layout/radial6"/>
    <dgm:cxn modelId="{8D825C34-E4F7-42D3-AB21-D8E1C8C6EC46}" type="presOf" srcId="{C9BB6081-3C59-4DEF-898C-4448A185203E}" destId="{816C7AC8-C3F2-48A0-96FB-5DEE7615103E}" srcOrd="0" destOrd="0" presId="urn:microsoft.com/office/officeart/2005/8/layout/radial6"/>
    <dgm:cxn modelId="{4CB2F66C-7839-4811-BDDF-6EA8EBB71C3F}" type="presOf" srcId="{C10E378D-A285-4A20-9D88-5E011552FC6E}" destId="{6AEE43D0-DB78-4323-AA93-4B78CECEB225}" srcOrd="0" destOrd="0" presId="urn:microsoft.com/office/officeart/2005/8/layout/radial6"/>
    <dgm:cxn modelId="{386669D7-4AA6-4D0D-B0E1-1AE7C68718E8}" type="presOf" srcId="{B0389571-C2D6-4956-9495-54E2981A1660}" destId="{897F77C5-9555-4BB1-A493-0872A9DFAB11}" srcOrd="0" destOrd="0" presId="urn:microsoft.com/office/officeart/2005/8/layout/radial6"/>
    <dgm:cxn modelId="{ACCC0727-7C8E-4D35-9CF3-D834F461B1DA}" type="presParOf" srcId="{6AEE43D0-DB78-4323-AA93-4B78CECEB225}" destId="{21FAB275-A1A5-4F89-A724-AA2C516E3359}" srcOrd="0" destOrd="0" presId="urn:microsoft.com/office/officeart/2005/8/layout/radial6"/>
    <dgm:cxn modelId="{ED827910-8018-4BDF-A034-33E56A6A4BF0}" type="presParOf" srcId="{6AEE43D0-DB78-4323-AA93-4B78CECEB225}" destId="{DBF08448-22BF-455E-BFB6-A15476147EBE}" srcOrd="1" destOrd="0" presId="urn:microsoft.com/office/officeart/2005/8/layout/radial6"/>
    <dgm:cxn modelId="{97FADE4D-753E-4397-9E58-216D1BBD6ED7}" type="presParOf" srcId="{6AEE43D0-DB78-4323-AA93-4B78CECEB225}" destId="{565FC8D1-674D-403C-BE73-E1C157D74BB0}" srcOrd="2" destOrd="0" presId="urn:microsoft.com/office/officeart/2005/8/layout/radial6"/>
    <dgm:cxn modelId="{58B2A634-DEE2-4310-93BE-50D9910AF62C}" type="presParOf" srcId="{6AEE43D0-DB78-4323-AA93-4B78CECEB225}" destId="{816C7AC8-C3F2-48A0-96FB-5DEE7615103E}" srcOrd="3" destOrd="0" presId="urn:microsoft.com/office/officeart/2005/8/layout/radial6"/>
    <dgm:cxn modelId="{25B8650A-97FB-40EF-BC77-FAB044D7F214}" type="presParOf" srcId="{6AEE43D0-DB78-4323-AA93-4B78CECEB225}" destId="{C2B8B6F0-C048-4712-B6F8-23A533E233EF}" srcOrd="4" destOrd="0" presId="urn:microsoft.com/office/officeart/2005/8/layout/radial6"/>
    <dgm:cxn modelId="{9003FB12-5B17-4021-A841-A5E97C3A451B}" type="presParOf" srcId="{6AEE43D0-DB78-4323-AA93-4B78CECEB225}" destId="{32C25876-75FD-4958-A802-0D3BFB731F83}" srcOrd="5" destOrd="0" presId="urn:microsoft.com/office/officeart/2005/8/layout/radial6"/>
    <dgm:cxn modelId="{EEC6491D-4446-49D0-9869-5F9D360404C6}" type="presParOf" srcId="{6AEE43D0-DB78-4323-AA93-4B78CECEB225}" destId="{897F77C5-9555-4BB1-A493-0872A9DFAB11}" srcOrd="6" destOrd="0" presId="urn:microsoft.com/office/officeart/2005/8/layout/radial6"/>
    <dgm:cxn modelId="{6775B568-6ECF-4AC7-B97E-BAF9C7B2097A}" type="presParOf" srcId="{6AEE43D0-DB78-4323-AA93-4B78CECEB225}" destId="{E2665D3F-B607-4AC6-98D0-A996B150DFEC}" srcOrd="7" destOrd="0" presId="urn:microsoft.com/office/officeart/2005/8/layout/radial6"/>
    <dgm:cxn modelId="{B656ECC7-9F93-429E-9CD3-A2929DBC4211}" type="presParOf" srcId="{6AEE43D0-DB78-4323-AA93-4B78CECEB225}" destId="{B3913711-3918-401F-9EBF-5769C42E11F9}" srcOrd="8" destOrd="0" presId="urn:microsoft.com/office/officeart/2005/8/layout/radial6"/>
    <dgm:cxn modelId="{9C440D88-3881-49B7-8520-793097DFB559}" type="presParOf" srcId="{6AEE43D0-DB78-4323-AA93-4B78CECEB225}" destId="{BE84C027-A49F-44A5-AF91-77C390F35565}" srcOrd="9" destOrd="0" presId="urn:microsoft.com/office/officeart/2005/8/layout/radial6"/>
  </dgm:cxnLst>
  <dgm:bg/>
  <dgm:whole/>
  <dgm:extLst>
    <a:ext uri="http://schemas.microsoft.com/office/drawing/2008/diagram">
      <dsp:dataModelExt xmlns:dsp="http://schemas.microsoft.com/office/drawing/2008/diagram" xmlns="" relId="rId11"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6F3FFC4-6AEA-4E9E-8225-16E144445351}" type="doc">
      <dgm:prSet loTypeId="urn:microsoft.com/office/officeart/2005/8/layout/gear1" loCatId="cycle" qsTypeId="urn:microsoft.com/office/officeart/2005/8/quickstyle/simple1" qsCatId="simple" csTypeId="urn:microsoft.com/office/officeart/2005/8/colors/accent6_4" csCatId="accent6" phldr="1"/>
      <dgm:spPr/>
      <dgm:t>
        <a:bodyPr/>
        <a:lstStyle/>
        <a:p>
          <a:endParaRPr lang="en-US"/>
        </a:p>
      </dgm:t>
    </dgm:pt>
    <dgm:pt modelId="{AABB5571-59D0-4A3F-B4FA-2429A3A61305}">
      <dgm:prSet phldrT="[Text]" custT="1"/>
      <dgm:spPr/>
      <dgm:t>
        <a:bodyPr/>
        <a:lstStyle/>
        <a:p>
          <a:pPr algn="ctr"/>
          <a:r>
            <a:rPr lang="lv-LV" sz="1600" b="1" u="none" noProof="0" dirty="0" smtClean="0">
              <a:latin typeface="Verdana" pitchFamily="34" charset="0"/>
              <a:ea typeface="Verdana" pitchFamily="34" charset="0"/>
              <a:cs typeface="Verdana" pitchFamily="34" charset="0"/>
            </a:rPr>
            <a:t>Infrastruktūra un vide</a:t>
          </a:r>
          <a:endParaRPr lang="en-US" sz="1600" b="1" u="none" noProof="0" dirty="0" smtClean="0">
            <a:latin typeface="Verdana" pitchFamily="34" charset="0"/>
            <a:ea typeface="Verdana" pitchFamily="34" charset="0"/>
            <a:cs typeface="Verdana" pitchFamily="34" charset="0"/>
          </a:endParaRPr>
        </a:p>
      </dgm:t>
    </dgm:pt>
    <dgm:pt modelId="{B7C0F084-5133-41BC-9BC8-8D9A61F68136}" type="sibTrans" cxnId="{9A459D88-7CF2-4DC2-A866-40E94265A4CB}">
      <dgm:prSet/>
      <dgm:spPr>
        <a:solidFill>
          <a:schemeClr val="accent3">
            <a:lumMod val="75000"/>
          </a:schemeClr>
        </a:solidFill>
      </dgm:spPr>
      <dgm:t>
        <a:bodyPr/>
        <a:lstStyle/>
        <a:p>
          <a:endParaRPr lang="lv-LV" b="1" dirty="0"/>
        </a:p>
      </dgm:t>
    </dgm:pt>
    <dgm:pt modelId="{C5A5D1F6-733A-4C36-92AA-EFBC1B71B9A0}" type="parTrans" cxnId="{9A459D88-7CF2-4DC2-A866-40E94265A4CB}">
      <dgm:prSet/>
      <dgm:spPr/>
      <dgm:t>
        <a:bodyPr/>
        <a:lstStyle/>
        <a:p>
          <a:endParaRPr lang="lv-LV" b="1"/>
        </a:p>
      </dgm:t>
    </dgm:pt>
    <dgm:pt modelId="{37E1D39A-AFB9-4A7F-B828-EE64A586A00D}" type="pres">
      <dgm:prSet presAssocID="{F6F3FFC4-6AEA-4E9E-8225-16E144445351}" presName="composite" presStyleCnt="0">
        <dgm:presLayoutVars>
          <dgm:chMax val="3"/>
          <dgm:animLvl val="lvl"/>
          <dgm:resizeHandles val="exact"/>
        </dgm:presLayoutVars>
      </dgm:prSet>
      <dgm:spPr/>
      <dgm:t>
        <a:bodyPr/>
        <a:lstStyle/>
        <a:p>
          <a:endParaRPr lang="en-US"/>
        </a:p>
      </dgm:t>
    </dgm:pt>
    <dgm:pt modelId="{CB653F7D-C4D7-432A-86E9-64B805CB24CD}" type="pres">
      <dgm:prSet presAssocID="{AABB5571-59D0-4A3F-B4FA-2429A3A61305}" presName="gear1" presStyleLbl="node1" presStyleIdx="0" presStyleCnt="1" custScaleX="165356" custScaleY="97132" custLinFactNeighborX="-15917" custLinFactNeighborY="-16450">
        <dgm:presLayoutVars>
          <dgm:chMax val="1"/>
          <dgm:bulletEnabled val="1"/>
        </dgm:presLayoutVars>
      </dgm:prSet>
      <dgm:spPr/>
      <dgm:t>
        <a:bodyPr/>
        <a:lstStyle/>
        <a:p>
          <a:endParaRPr lang="lv-LV"/>
        </a:p>
      </dgm:t>
    </dgm:pt>
    <dgm:pt modelId="{0016D35F-F657-4DB7-963E-5E7F7E235992}" type="pres">
      <dgm:prSet presAssocID="{AABB5571-59D0-4A3F-B4FA-2429A3A61305}" presName="gear1srcNode" presStyleLbl="node1" presStyleIdx="0" presStyleCnt="1"/>
      <dgm:spPr/>
      <dgm:t>
        <a:bodyPr/>
        <a:lstStyle/>
        <a:p>
          <a:endParaRPr lang="lv-LV"/>
        </a:p>
      </dgm:t>
    </dgm:pt>
    <dgm:pt modelId="{5E191A55-2E9E-41A7-A757-C2CEAF558774}" type="pres">
      <dgm:prSet presAssocID="{AABB5571-59D0-4A3F-B4FA-2429A3A61305}" presName="gear1dstNode" presStyleLbl="node1" presStyleIdx="0" presStyleCnt="1"/>
      <dgm:spPr/>
      <dgm:t>
        <a:bodyPr/>
        <a:lstStyle/>
        <a:p>
          <a:endParaRPr lang="lv-LV"/>
        </a:p>
      </dgm:t>
    </dgm:pt>
    <dgm:pt modelId="{BC647DF9-EC37-470B-B1C3-843FF3F0A568}" type="pres">
      <dgm:prSet presAssocID="{B7C0F084-5133-41BC-9BC8-8D9A61F68136}" presName="connector1" presStyleLbl="sibTrans2D1" presStyleIdx="0" presStyleCnt="1" custScaleX="126288" custScaleY="115363" custLinFactNeighborX="-2967" custLinFactNeighborY="-2222"/>
      <dgm:spPr/>
      <dgm:t>
        <a:bodyPr/>
        <a:lstStyle/>
        <a:p>
          <a:endParaRPr lang="lv-LV"/>
        </a:p>
      </dgm:t>
    </dgm:pt>
  </dgm:ptLst>
  <dgm:cxnLst>
    <dgm:cxn modelId="{990CF039-E1FF-428D-91F4-8367FCAA133C}" type="presOf" srcId="{B7C0F084-5133-41BC-9BC8-8D9A61F68136}" destId="{BC647DF9-EC37-470B-B1C3-843FF3F0A568}" srcOrd="0" destOrd="0" presId="urn:microsoft.com/office/officeart/2005/8/layout/gear1"/>
    <dgm:cxn modelId="{9A459D88-7CF2-4DC2-A866-40E94265A4CB}" srcId="{F6F3FFC4-6AEA-4E9E-8225-16E144445351}" destId="{AABB5571-59D0-4A3F-B4FA-2429A3A61305}" srcOrd="0" destOrd="0" parTransId="{C5A5D1F6-733A-4C36-92AA-EFBC1B71B9A0}" sibTransId="{B7C0F084-5133-41BC-9BC8-8D9A61F68136}"/>
    <dgm:cxn modelId="{8AD22110-12E7-4AD6-AAD4-7082B67BC240}" type="presOf" srcId="{AABB5571-59D0-4A3F-B4FA-2429A3A61305}" destId="{CB653F7D-C4D7-432A-86E9-64B805CB24CD}" srcOrd="0" destOrd="0" presId="urn:microsoft.com/office/officeart/2005/8/layout/gear1"/>
    <dgm:cxn modelId="{0B59D8EE-0887-4B84-A25D-9A3A6CD4BE48}" type="presOf" srcId="{AABB5571-59D0-4A3F-B4FA-2429A3A61305}" destId="{0016D35F-F657-4DB7-963E-5E7F7E235992}" srcOrd="1" destOrd="0" presId="urn:microsoft.com/office/officeart/2005/8/layout/gear1"/>
    <dgm:cxn modelId="{FD668AF6-2EC6-4B22-AF56-81741C069EEC}" type="presOf" srcId="{AABB5571-59D0-4A3F-B4FA-2429A3A61305}" destId="{5E191A55-2E9E-41A7-A757-C2CEAF558774}" srcOrd="2" destOrd="0" presId="urn:microsoft.com/office/officeart/2005/8/layout/gear1"/>
    <dgm:cxn modelId="{B6EEFF87-199A-442A-BE5D-D2DD485D082D}" type="presOf" srcId="{F6F3FFC4-6AEA-4E9E-8225-16E144445351}" destId="{37E1D39A-AFB9-4A7F-B828-EE64A586A00D}" srcOrd="0" destOrd="0" presId="urn:microsoft.com/office/officeart/2005/8/layout/gear1"/>
    <dgm:cxn modelId="{A6DF76AF-C102-418A-8A9F-CD131AE8884C}" type="presParOf" srcId="{37E1D39A-AFB9-4A7F-B828-EE64A586A00D}" destId="{CB653F7D-C4D7-432A-86E9-64B805CB24CD}" srcOrd="0" destOrd="0" presId="urn:microsoft.com/office/officeart/2005/8/layout/gear1"/>
    <dgm:cxn modelId="{04E2EBE6-0792-43C0-A1CF-3451406B2D50}" type="presParOf" srcId="{37E1D39A-AFB9-4A7F-B828-EE64A586A00D}" destId="{0016D35F-F657-4DB7-963E-5E7F7E235992}" srcOrd="1" destOrd="0" presId="urn:microsoft.com/office/officeart/2005/8/layout/gear1"/>
    <dgm:cxn modelId="{A73568CC-4535-4CDA-8CC3-9D63D29A82BA}" type="presParOf" srcId="{37E1D39A-AFB9-4A7F-B828-EE64A586A00D}" destId="{5E191A55-2E9E-41A7-A757-C2CEAF558774}" srcOrd="2" destOrd="0" presId="urn:microsoft.com/office/officeart/2005/8/layout/gear1"/>
    <dgm:cxn modelId="{EAC21CCC-3604-4FC9-BD23-E76DED0F686C}" type="presParOf" srcId="{37E1D39A-AFB9-4A7F-B828-EE64A586A00D}" destId="{BC647DF9-EC37-470B-B1C3-843FF3F0A568}" srcOrd="3" destOrd="0" presId="urn:microsoft.com/office/officeart/2005/8/layout/gear1"/>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6F3FFC4-6AEA-4E9E-8225-16E144445351}" type="doc">
      <dgm:prSet loTypeId="urn:microsoft.com/office/officeart/2005/8/layout/gear1" loCatId="cycle" qsTypeId="urn:microsoft.com/office/officeart/2005/8/quickstyle/simple4" qsCatId="simple" csTypeId="urn:microsoft.com/office/officeart/2005/8/colors/colorful2" csCatId="colorful" phldr="1"/>
      <dgm:spPr/>
    </dgm:pt>
    <dgm:pt modelId="{E648A8DA-5A42-47EB-8CCB-00007385EA54}">
      <dgm:prSet phldrT="[Text]" custT="1"/>
      <dgm:spPr/>
      <dgm:t>
        <a:bodyPr/>
        <a:lstStyle/>
        <a:p>
          <a:pPr algn="r"/>
          <a:r>
            <a:rPr lang="lv-LV" sz="1600" b="1" noProof="0" dirty="0" smtClean="0">
              <a:latin typeface="Verdana" pitchFamily="34" charset="0"/>
              <a:ea typeface="Verdana" pitchFamily="34" charset="0"/>
              <a:cs typeface="Verdana" pitchFamily="34" charset="0"/>
            </a:rPr>
            <a:t>     Nodokļu politika</a:t>
          </a:r>
          <a:endParaRPr lang="en-US" sz="1600" b="1" u="sng" noProof="0" dirty="0">
            <a:latin typeface="Verdana" pitchFamily="34" charset="0"/>
            <a:ea typeface="Verdana" pitchFamily="34" charset="0"/>
            <a:cs typeface="Verdana" pitchFamily="34" charset="0"/>
          </a:endParaRPr>
        </a:p>
      </dgm:t>
    </dgm:pt>
    <dgm:pt modelId="{B9573D6B-0C58-43DF-9C03-34F85406D9FB}" type="parTrans" cxnId="{4401A152-4D2E-462D-878A-C6741BD66B13}">
      <dgm:prSet/>
      <dgm:spPr/>
      <dgm:t>
        <a:bodyPr/>
        <a:lstStyle/>
        <a:p>
          <a:endParaRPr lang="en-US" sz="1600" noProof="0">
            <a:latin typeface="Verdana" pitchFamily="34" charset="0"/>
            <a:ea typeface="Verdana" pitchFamily="34" charset="0"/>
            <a:cs typeface="Verdana" pitchFamily="34" charset="0"/>
          </a:endParaRPr>
        </a:p>
      </dgm:t>
    </dgm:pt>
    <dgm:pt modelId="{9360E7F3-5D4C-44F2-8E46-24EDE8D3109E}" type="sibTrans" cxnId="{4401A152-4D2E-462D-878A-C6741BD66B13}">
      <dgm:prSet/>
      <dgm:spPr/>
      <dgm:t>
        <a:bodyPr/>
        <a:lstStyle/>
        <a:p>
          <a:endParaRPr lang="en-US" sz="1600" noProof="0">
            <a:latin typeface="Verdana" pitchFamily="34" charset="0"/>
            <a:ea typeface="Verdana" pitchFamily="34" charset="0"/>
            <a:cs typeface="Verdana" pitchFamily="34" charset="0"/>
          </a:endParaRPr>
        </a:p>
      </dgm:t>
    </dgm:pt>
    <dgm:pt modelId="{4BB23B10-D18F-4DC7-9BCF-2671DE403D88}">
      <dgm:prSet phldrT="[Text]" custT="1"/>
      <dgm:spPr/>
      <dgm:t>
        <a:bodyPr/>
        <a:lstStyle/>
        <a:p>
          <a:pPr algn="l">
            <a:lnSpc>
              <a:spcPct val="100000"/>
            </a:lnSpc>
            <a:spcAft>
              <a:spcPts val="0"/>
            </a:spcAft>
          </a:pPr>
          <a:endParaRPr lang="en-US" sz="1600" b="1" u="none" noProof="0" dirty="0" smtClean="0">
            <a:latin typeface="Verdana" pitchFamily="34" charset="0"/>
            <a:ea typeface="Verdana" pitchFamily="34" charset="0"/>
            <a:cs typeface="Verdana" pitchFamily="34" charset="0"/>
          </a:endParaRPr>
        </a:p>
        <a:p>
          <a:pPr algn="l">
            <a:lnSpc>
              <a:spcPct val="100000"/>
            </a:lnSpc>
            <a:spcAft>
              <a:spcPts val="0"/>
            </a:spcAft>
          </a:pPr>
          <a:r>
            <a:rPr lang="lv-LV" sz="1600" b="1" u="none" noProof="0" dirty="0" smtClean="0">
              <a:latin typeface="Verdana" pitchFamily="34" charset="0"/>
              <a:ea typeface="Verdana" pitchFamily="34" charset="0"/>
              <a:cs typeface="Verdana" pitchFamily="34" charset="0"/>
            </a:rPr>
            <a:t>Pārtikas drošība un uzturs</a:t>
          </a:r>
          <a:endParaRPr lang="en-US" sz="1600" b="1" u="none" noProof="0" dirty="0">
            <a:latin typeface="Verdana" pitchFamily="34" charset="0"/>
            <a:ea typeface="Verdana" pitchFamily="34" charset="0"/>
            <a:cs typeface="Verdana" pitchFamily="34" charset="0"/>
          </a:endParaRPr>
        </a:p>
      </dgm:t>
    </dgm:pt>
    <dgm:pt modelId="{619A8315-B83C-4EEA-9BA6-ADA4DAF45520}" type="parTrans" cxnId="{5F3A067B-82DC-43CC-8E6C-C8C28551C55F}">
      <dgm:prSet/>
      <dgm:spPr/>
      <dgm:t>
        <a:bodyPr/>
        <a:lstStyle/>
        <a:p>
          <a:endParaRPr lang="en-US" sz="1600" noProof="0">
            <a:latin typeface="Verdana" pitchFamily="34" charset="0"/>
            <a:ea typeface="Verdana" pitchFamily="34" charset="0"/>
            <a:cs typeface="Verdana" pitchFamily="34" charset="0"/>
          </a:endParaRPr>
        </a:p>
      </dgm:t>
    </dgm:pt>
    <dgm:pt modelId="{19430910-41F3-4889-9297-66B2CAD4C525}" type="sibTrans" cxnId="{5F3A067B-82DC-43CC-8E6C-C8C28551C55F}">
      <dgm:prSet/>
      <dgm:spPr/>
      <dgm:t>
        <a:bodyPr/>
        <a:lstStyle/>
        <a:p>
          <a:endParaRPr lang="en-US" sz="1600" noProof="0">
            <a:latin typeface="Verdana" pitchFamily="34" charset="0"/>
            <a:ea typeface="Verdana" pitchFamily="34" charset="0"/>
            <a:cs typeface="Verdana" pitchFamily="34" charset="0"/>
          </a:endParaRPr>
        </a:p>
      </dgm:t>
    </dgm:pt>
    <dgm:pt modelId="{AABB5571-59D0-4A3F-B4FA-2429A3A61305}">
      <dgm:prSet phldrT="[Text]" custT="1"/>
      <dgm:spPr/>
      <dgm:t>
        <a:bodyPr/>
        <a:lstStyle/>
        <a:p>
          <a:r>
            <a:rPr lang="en-US" sz="1600" b="1" u="none" noProof="0" dirty="0" smtClean="0">
              <a:latin typeface="Verdana" pitchFamily="34" charset="0"/>
              <a:ea typeface="Verdana" pitchFamily="34" charset="0"/>
              <a:cs typeface="Verdana" pitchFamily="34" charset="0"/>
            </a:rPr>
            <a:t> </a:t>
          </a:r>
          <a:r>
            <a:rPr lang="lv-LV" sz="1600" b="1" u="none" noProof="0" dirty="0" smtClean="0">
              <a:latin typeface="Verdana" pitchFamily="34" charset="0"/>
              <a:ea typeface="Verdana" pitchFamily="34" charset="0"/>
              <a:cs typeface="Verdana" pitchFamily="34" charset="0"/>
            </a:rPr>
            <a:t>Izglītība</a:t>
          </a:r>
          <a:endParaRPr lang="en-US" sz="1600" b="1" u="none" noProof="0" dirty="0">
            <a:latin typeface="Verdana" pitchFamily="34" charset="0"/>
            <a:ea typeface="Verdana" pitchFamily="34" charset="0"/>
            <a:cs typeface="Verdana" pitchFamily="34" charset="0"/>
          </a:endParaRPr>
        </a:p>
      </dgm:t>
    </dgm:pt>
    <dgm:pt modelId="{B7C0F084-5133-41BC-9BC8-8D9A61F68136}" type="sibTrans" cxnId="{9A459D88-7CF2-4DC2-A866-40E94265A4CB}">
      <dgm:prSet/>
      <dgm:spPr/>
      <dgm:t>
        <a:bodyPr/>
        <a:lstStyle/>
        <a:p>
          <a:endParaRPr lang="en-US" sz="1600" noProof="0">
            <a:latin typeface="Verdana" pitchFamily="34" charset="0"/>
            <a:ea typeface="Verdana" pitchFamily="34" charset="0"/>
            <a:cs typeface="Verdana" pitchFamily="34" charset="0"/>
          </a:endParaRPr>
        </a:p>
      </dgm:t>
    </dgm:pt>
    <dgm:pt modelId="{C5A5D1F6-733A-4C36-92AA-EFBC1B71B9A0}" type="parTrans" cxnId="{9A459D88-7CF2-4DC2-A866-40E94265A4CB}">
      <dgm:prSet/>
      <dgm:spPr/>
      <dgm:t>
        <a:bodyPr/>
        <a:lstStyle/>
        <a:p>
          <a:endParaRPr lang="en-US" sz="1600" noProof="0">
            <a:latin typeface="Verdana" pitchFamily="34" charset="0"/>
            <a:ea typeface="Verdana" pitchFamily="34" charset="0"/>
            <a:cs typeface="Verdana" pitchFamily="34" charset="0"/>
          </a:endParaRPr>
        </a:p>
      </dgm:t>
    </dgm:pt>
    <dgm:pt modelId="{37E1D39A-AFB9-4A7F-B828-EE64A586A00D}" type="pres">
      <dgm:prSet presAssocID="{F6F3FFC4-6AEA-4E9E-8225-16E144445351}" presName="composite" presStyleCnt="0">
        <dgm:presLayoutVars>
          <dgm:chMax val="3"/>
          <dgm:animLvl val="lvl"/>
          <dgm:resizeHandles val="exact"/>
        </dgm:presLayoutVars>
      </dgm:prSet>
      <dgm:spPr/>
    </dgm:pt>
    <dgm:pt modelId="{5A5A4572-30DB-409A-8A65-B26DF55FC581}" type="pres">
      <dgm:prSet presAssocID="{E648A8DA-5A42-47EB-8CCB-00007385EA54}" presName="gear1" presStyleLbl="node1" presStyleIdx="0" presStyleCnt="3" custScaleX="188687" custScaleY="120436" custLinFactNeighborX="31899" custLinFactNeighborY="-24876">
        <dgm:presLayoutVars>
          <dgm:chMax val="1"/>
          <dgm:bulletEnabled val="1"/>
        </dgm:presLayoutVars>
      </dgm:prSet>
      <dgm:spPr/>
      <dgm:t>
        <a:bodyPr/>
        <a:lstStyle/>
        <a:p>
          <a:endParaRPr lang="lv-LV"/>
        </a:p>
      </dgm:t>
    </dgm:pt>
    <dgm:pt modelId="{E6A7985F-B93A-4EDE-BB23-18D5F704C9DD}" type="pres">
      <dgm:prSet presAssocID="{E648A8DA-5A42-47EB-8CCB-00007385EA54}" presName="gear1srcNode" presStyleLbl="node1" presStyleIdx="0" presStyleCnt="3"/>
      <dgm:spPr/>
      <dgm:t>
        <a:bodyPr/>
        <a:lstStyle/>
        <a:p>
          <a:endParaRPr lang="lv-LV"/>
        </a:p>
      </dgm:t>
    </dgm:pt>
    <dgm:pt modelId="{6B2D77A2-5D2F-4FDD-A409-CB4A4EC361BB}" type="pres">
      <dgm:prSet presAssocID="{E648A8DA-5A42-47EB-8CCB-00007385EA54}" presName="gear1dstNode" presStyleLbl="node1" presStyleIdx="0" presStyleCnt="3"/>
      <dgm:spPr/>
      <dgm:t>
        <a:bodyPr/>
        <a:lstStyle/>
        <a:p>
          <a:endParaRPr lang="lv-LV"/>
        </a:p>
      </dgm:t>
    </dgm:pt>
    <dgm:pt modelId="{43545AE9-8B8B-43C8-8EFE-AA9F1EB0E1BA}" type="pres">
      <dgm:prSet presAssocID="{4BB23B10-D18F-4DC7-9BCF-2671DE403D88}" presName="gear2" presStyleLbl="node1" presStyleIdx="1" presStyleCnt="3" custScaleX="280392" custScaleY="186712" custLinFactNeighborX="-61202" custLinFactNeighborY="36530">
        <dgm:presLayoutVars>
          <dgm:chMax val="1"/>
          <dgm:bulletEnabled val="1"/>
        </dgm:presLayoutVars>
      </dgm:prSet>
      <dgm:spPr/>
      <dgm:t>
        <a:bodyPr/>
        <a:lstStyle/>
        <a:p>
          <a:endParaRPr lang="lv-LV"/>
        </a:p>
      </dgm:t>
    </dgm:pt>
    <dgm:pt modelId="{510E5300-582A-49F5-8F1B-B54A7471C366}" type="pres">
      <dgm:prSet presAssocID="{4BB23B10-D18F-4DC7-9BCF-2671DE403D88}" presName="gear2srcNode" presStyleLbl="node1" presStyleIdx="1" presStyleCnt="3"/>
      <dgm:spPr/>
      <dgm:t>
        <a:bodyPr/>
        <a:lstStyle/>
        <a:p>
          <a:endParaRPr lang="lv-LV"/>
        </a:p>
      </dgm:t>
    </dgm:pt>
    <dgm:pt modelId="{6141D903-C13A-41D5-945A-13416E7F7F14}" type="pres">
      <dgm:prSet presAssocID="{4BB23B10-D18F-4DC7-9BCF-2671DE403D88}" presName="gear2dstNode" presStyleLbl="node1" presStyleIdx="1" presStyleCnt="3"/>
      <dgm:spPr/>
      <dgm:t>
        <a:bodyPr/>
        <a:lstStyle/>
        <a:p>
          <a:endParaRPr lang="lv-LV"/>
        </a:p>
      </dgm:t>
    </dgm:pt>
    <dgm:pt modelId="{65AABD27-20D1-4D91-9ADE-7BED2B60BE9F}" type="pres">
      <dgm:prSet presAssocID="{AABB5571-59D0-4A3F-B4FA-2429A3A61305}" presName="gear3" presStyleLbl="node1" presStyleIdx="2" presStyleCnt="3" custAng="83828" custScaleX="221903" custScaleY="177123" custLinFactNeighborX="5700" custLinFactNeighborY="-2189"/>
      <dgm:spPr/>
      <dgm:t>
        <a:bodyPr/>
        <a:lstStyle/>
        <a:p>
          <a:endParaRPr lang="lv-LV"/>
        </a:p>
      </dgm:t>
    </dgm:pt>
    <dgm:pt modelId="{18DFBBF8-1970-46DE-A629-061120D31365}" type="pres">
      <dgm:prSet presAssocID="{AABB5571-59D0-4A3F-B4FA-2429A3A61305}" presName="gear3tx" presStyleLbl="node1" presStyleIdx="2" presStyleCnt="3">
        <dgm:presLayoutVars>
          <dgm:chMax val="1"/>
          <dgm:bulletEnabled val="1"/>
        </dgm:presLayoutVars>
      </dgm:prSet>
      <dgm:spPr/>
      <dgm:t>
        <a:bodyPr/>
        <a:lstStyle/>
        <a:p>
          <a:endParaRPr lang="lv-LV"/>
        </a:p>
      </dgm:t>
    </dgm:pt>
    <dgm:pt modelId="{CA9C6B1B-E161-48EE-937F-8483BB099D8C}" type="pres">
      <dgm:prSet presAssocID="{AABB5571-59D0-4A3F-B4FA-2429A3A61305}" presName="gear3srcNode" presStyleLbl="node1" presStyleIdx="2" presStyleCnt="3"/>
      <dgm:spPr/>
      <dgm:t>
        <a:bodyPr/>
        <a:lstStyle/>
        <a:p>
          <a:endParaRPr lang="lv-LV"/>
        </a:p>
      </dgm:t>
    </dgm:pt>
    <dgm:pt modelId="{3C45EE5D-0D60-4D25-BFD8-D2C86F5892C0}" type="pres">
      <dgm:prSet presAssocID="{AABB5571-59D0-4A3F-B4FA-2429A3A61305}" presName="gear3dstNode" presStyleLbl="node1" presStyleIdx="2" presStyleCnt="3"/>
      <dgm:spPr/>
      <dgm:t>
        <a:bodyPr/>
        <a:lstStyle/>
        <a:p>
          <a:endParaRPr lang="lv-LV"/>
        </a:p>
      </dgm:t>
    </dgm:pt>
    <dgm:pt modelId="{B5F24557-77C7-40D5-8E62-1F8D1E7B942F}" type="pres">
      <dgm:prSet presAssocID="{9360E7F3-5D4C-44F2-8E46-24EDE8D3109E}" presName="connector1" presStyleLbl="sibTrans2D1" presStyleIdx="0" presStyleCnt="3" custAng="18499686" custScaleX="91440" custScaleY="86494" custLinFactNeighborX="45936" custLinFactNeighborY="-91867"/>
      <dgm:spPr/>
      <dgm:t>
        <a:bodyPr/>
        <a:lstStyle/>
        <a:p>
          <a:endParaRPr lang="lv-LV"/>
        </a:p>
      </dgm:t>
    </dgm:pt>
    <dgm:pt modelId="{E06F6464-42DF-497C-BF50-7667EFD0871C}" type="pres">
      <dgm:prSet presAssocID="{19430910-41F3-4889-9297-66B2CAD4C525}" presName="connector2" presStyleLbl="sibTrans2D1" presStyleIdx="1" presStyleCnt="3" custAng="14907687" custLinFactNeighborX="-5465" custLinFactNeighborY="32542"/>
      <dgm:spPr/>
      <dgm:t>
        <a:bodyPr/>
        <a:lstStyle/>
        <a:p>
          <a:endParaRPr lang="lv-LV"/>
        </a:p>
      </dgm:t>
    </dgm:pt>
    <dgm:pt modelId="{A6435982-D379-4466-B7B7-728BF7004DFC}" type="pres">
      <dgm:prSet presAssocID="{B7C0F084-5133-41BC-9BC8-8D9A61F68136}" presName="connector3" presStyleLbl="sibTrans2D1" presStyleIdx="2" presStyleCnt="3" custAng="1339325" custFlipHor="1" custScaleX="165557" custScaleY="88947" custLinFactNeighborX="-91133" custLinFactNeighborY="-2833"/>
      <dgm:spPr/>
      <dgm:t>
        <a:bodyPr/>
        <a:lstStyle/>
        <a:p>
          <a:endParaRPr lang="lv-LV"/>
        </a:p>
      </dgm:t>
    </dgm:pt>
  </dgm:ptLst>
  <dgm:cxnLst>
    <dgm:cxn modelId="{9A459D88-7CF2-4DC2-A866-40E94265A4CB}" srcId="{F6F3FFC4-6AEA-4E9E-8225-16E144445351}" destId="{AABB5571-59D0-4A3F-B4FA-2429A3A61305}" srcOrd="2" destOrd="0" parTransId="{C5A5D1F6-733A-4C36-92AA-EFBC1B71B9A0}" sibTransId="{B7C0F084-5133-41BC-9BC8-8D9A61F68136}"/>
    <dgm:cxn modelId="{3C55255C-4A76-400A-962D-19BB5AFC2C45}" type="presOf" srcId="{AABB5571-59D0-4A3F-B4FA-2429A3A61305}" destId="{3C45EE5D-0D60-4D25-BFD8-D2C86F5892C0}" srcOrd="3" destOrd="0" presId="urn:microsoft.com/office/officeart/2005/8/layout/gear1"/>
    <dgm:cxn modelId="{5F3A067B-82DC-43CC-8E6C-C8C28551C55F}" srcId="{F6F3FFC4-6AEA-4E9E-8225-16E144445351}" destId="{4BB23B10-D18F-4DC7-9BCF-2671DE403D88}" srcOrd="1" destOrd="0" parTransId="{619A8315-B83C-4EEA-9BA6-ADA4DAF45520}" sibTransId="{19430910-41F3-4889-9297-66B2CAD4C525}"/>
    <dgm:cxn modelId="{F52519FA-F108-4D58-9C4C-9F85F0C7AEAE}" type="presOf" srcId="{AABB5571-59D0-4A3F-B4FA-2429A3A61305}" destId="{CA9C6B1B-E161-48EE-937F-8483BB099D8C}" srcOrd="2" destOrd="0" presId="urn:microsoft.com/office/officeart/2005/8/layout/gear1"/>
    <dgm:cxn modelId="{10903FAF-DBE7-42A3-93D7-CE58B6744461}" type="presOf" srcId="{AABB5571-59D0-4A3F-B4FA-2429A3A61305}" destId="{65AABD27-20D1-4D91-9ADE-7BED2B60BE9F}" srcOrd="0" destOrd="0" presId="urn:microsoft.com/office/officeart/2005/8/layout/gear1"/>
    <dgm:cxn modelId="{4401A152-4D2E-462D-878A-C6741BD66B13}" srcId="{F6F3FFC4-6AEA-4E9E-8225-16E144445351}" destId="{E648A8DA-5A42-47EB-8CCB-00007385EA54}" srcOrd="0" destOrd="0" parTransId="{B9573D6B-0C58-43DF-9C03-34F85406D9FB}" sibTransId="{9360E7F3-5D4C-44F2-8E46-24EDE8D3109E}"/>
    <dgm:cxn modelId="{92E6AACA-D27A-41DB-8C8B-CE66B12C98A7}" type="presOf" srcId="{B7C0F084-5133-41BC-9BC8-8D9A61F68136}" destId="{A6435982-D379-4466-B7B7-728BF7004DFC}" srcOrd="0" destOrd="0" presId="urn:microsoft.com/office/officeart/2005/8/layout/gear1"/>
    <dgm:cxn modelId="{3ACC2624-43D2-4B23-B95B-D682AAE66825}" type="presOf" srcId="{E648A8DA-5A42-47EB-8CCB-00007385EA54}" destId="{E6A7985F-B93A-4EDE-BB23-18D5F704C9DD}" srcOrd="1" destOrd="0" presId="urn:microsoft.com/office/officeart/2005/8/layout/gear1"/>
    <dgm:cxn modelId="{8E2414AF-7C6E-4E8F-B135-7A9370169834}" type="presOf" srcId="{AABB5571-59D0-4A3F-B4FA-2429A3A61305}" destId="{18DFBBF8-1970-46DE-A629-061120D31365}" srcOrd="1" destOrd="0" presId="urn:microsoft.com/office/officeart/2005/8/layout/gear1"/>
    <dgm:cxn modelId="{FEF200CE-B9B6-44E0-B5DF-DA049F0B5CC1}" type="presOf" srcId="{4BB23B10-D18F-4DC7-9BCF-2671DE403D88}" destId="{43545AE9-8B8B-43C8-8EFE-AA9F1EB0E1BA}" srcOrd="0" destOrd="0" presId="urn:microsoft.com/office/officeart/2005/8/layout/gear1"/>
    <dgm:cxn modelId="{44F87FF7-1CA6-4BB1-84EE-E0CAAF50BC9A}" type="presOf" srcId="{F6F3FFC4-6AEA-4E9E-8225-16E144445351}" destId="{37E1D39A-AFB9-4A7F-B828-EE64A586A00D}" srcOrd="0" destOrd="0" presId="urn:microsoft.com/office/officeart/2005/8/layout/gear1"/>
    <dgm:cxn modelId="{1805893D-5BB4-4A44-91CB-D187ACB04F61}" type="presOf" srcId="{19430910-41F3-4889-9297-66B2CAD4C525}" destId="{E06F6464-42DF-497C-BF50-7667EFD0871C}" srcOrd="0" destOrd="0" presId="urn:microsoft.com/office/officeart/2005/8/layout/gear1"/>
    <dgm:cxn modelId="{6564E875-61E9-43E9-B102-639C7E2FA2A3}" type="presOf" srcId="{E648A8DA-5A42-47EB-8CCB-00007385EA54}" destId="{5A5A4572-30DB-409A-8A65-B26DF55FC581}" srcOrd="0" destOrd="0" presId="urn:microsoft.com/office/officeart/2005/8/layout/gear1"/>
    <dgm:cxn modelId="{6D1856EA-CE76-44C7-BDE4-FF26A44C98FC}" type="presOf" srcId="{4BB23B10-D18F-4DC7-9BCF-2671DE403D88}" destId="{6141D903-C13A-41D5-945A-13416E7F7F14}" srcOrd="2" destOrd="0" presId="urn:microsoft.com/office/officeart/2005/8/layout/gear1"/>
    <dgm:cxn modelId="{DEC8814D-3BF7-4525-80CF-4ADEECC656CD}" type="presOf" srcId="{9360E7F3-5D4C-44F2-8E46-24EDE8D3109E}" destId="{B5F24557-77C7-40D5-8E62-1F8D1E7B942F}" srcOrd="0" destOrd="0" presId="urn:microsoft.com/office/officeart/2005/8/layout/gear1"/>
    <dgm:cxn modelId="{8EFD3B7D-2ACF-47AE-AA45-AD059970718D}" type="presOf" srcId="{E648A8DA-5A42-47EB-8CCB-00007385EA54}" destId="{6B2D77A2-5D2F-4FDD-A409-CB4A4EC361BB}" srcOrd="2" destOrd="0" presId="urn:microsoft.com/office/officeart/2005/8/layout/gear1"/>
    <dgm:cxn modelId="{55C548C2-38D0-4876-AA8A-B1CE54D25FE0}" type="presOf" srcId="{4BB23B10-D18F-4DC7-9BCF-2671DE403D88}" destId="{510E5300-582A-49F5-8F1B-B54A7471C366}" srcOrd="1" destOrd="0" presId="urn:microsoft.com/office/officeart/2005/8/layout/gear1"/>
    <dgm:cxn modelId="{04FE8422-781E-42CF-8AD7-AAB4F6EFD1F1}" type="presParOf" srcId="{37E1D39A-AFB9-4A7F-B828-EE64A586A00D}" destId="{5A5A4572-30DB-409A-8A65-B26DF55FC581}" srcOrd="0" destOrd="0" presId="urn:microsoft.com/office/officeart/2005/8/layout/gear1"/>
    <dgm:cxn modelId="{C350803C-EC45-48E9-8E79-0AE5AFEF3386}" type="presParOf" srcId="{37E1D39A-AFB9-4A7F-B828-EE64A586A00D}" destId="{E6A7985F-B93A-4EDE-BB23-18D5F704C9DD}" srcOrd="1" destOrd="0" presId="urn:microsoft.com/office/officeart/2005/8/layout/gear1"/>
    <dgm:cxn modelId="{FDCFD101-F866-4814-BDDC-319945059234}" type="presParOf" srcId="{37E1D39A-AFB9-4A7F-B828-EE64A586A00D}" destId="{6B2D77A2-5D2F-4FDD-A409-CB4A4EC361BB}" srcOrd="2" destOrd="0" presId="urn:microsoft.com/office/officeart/2005/8/layout/gear1"/>
    <dgm:cxn modelId="{FF33FFA7-52A0-4DF5-AFF0-CE711F58E20A}" type="presParOf" srcId="{37E1D39A-AFB9-4A7F-B828-EE64A586A00D}" destId="{43545AE9-8B8B-43C8-8EFE-AA9F1EB0E1BA}" srcOrd="3" destOrd="0" presId="urn:microsoft.com/office/officeart/2005/8/layout/gear1"/>
    <dgm:cxn modelId="{BD555BCD-1440-4549-BD5B-4F9771B76790}" type="presParOf" srcId="{37E1D39A-AFB9-4A7F-B828-EE64A586A00D}" destId="{510E5300-582A-49F5-8F1B-B54A7471C366}" srcOrd="4" destOrd="0" presId="urn:microsoft.com/office/officeart/2005/8/layout/gear1"/>
    <dgm:cxn modelId="{DE32B128-8316-475A-B87C-079E5D1C9E4D}" type="presParOf" srcId="{37E1D39A-AFB9-4A7F-B828-EE64A586A00D}" destId="{6141D903-C13A-41D5-945A-13416E7F7F14}" srcOrd="5" destOrd="0" presId="urn:microsoft.com/office/officeart/2005/8/layout/gear1"/>
    <dgm:cxn modelId="{A4D2C4CC-E28D-45E0-82D8-905960C145E9}" type="presParOf" srcId="{37E1D39A-AFB9-4A7F-B828-EE64A586A00D}" destId="{65AABD27-20D1-4D91-9ADE-7BED2B60BE9F}" srcOrd="6" destOrd="0" presId="urn:microsoft.com/office/officeart/2005/8/layout/gear1"/>
    <dgm:cxn modelId="{072999B1-DB4B-46F2-849B-8FCA13B2CDE6}" type="presParOf" srcId="{37E1D39A-AFB9-4A7F-B828-EE64A586A00D}" destId="{18DFBBF8-1970-46DE-A629-061120D31365}" srcOrd="7" destOrd="0" presId="urn:microsoft.com/office/officeart/2005/8/layout/gear1"/>
    <dgm:cxn modelId="{9690FB27-3510-4DA2-BBA7-6E0C85AA97E0}" type="presParOf" srcId="{37E1D39A-AFB9-4A7F-B828-EE64A586A00D}" destId="{CA9C6B1B-E161-48EE-937F-8483BB099D8C}" srcOrd="8" destOrd="0" presId="urn:microsoft.com/office/officeart/2005/8/layout/gear1"/>
    <dgm:cxn modelId="{E3D51A54-2E36-492D-974E-0C625DE1359E}" type="presParOf" srcId="{37E1D39A-AFB9-4A7F-B828-EE64A586A00D}" destId="{3C45EE5D-0D60-4D25-BFD8-D2C86F5892C0}" srcOrd="9" destOrd="0" presId="urn:microsoft.com/office/officeart/2005/8/layout/gear1"/>
    <dgm:cxn modelId="{EB1D684E-77B5-4C60-A7A8-37AAFD9EED52}" type="presParOf" srcId="{37E1D39A-AFB9-4A7F-B828-EE64A586A00D}" destId="{B5F24557-77C7-40D5-8E62-1F8D1E7B942F}" srcOrd="10" destOrd="0" presId="urn:microsoft.com/office/officeart/2005/8/layout/gear1"/>
    <dgm:cxn modelId="{DA15895F-D460-4DCA-8FFE-C28EDA1F8FFD}" type="presParOf" srcId="{37E1D39A-AFB9-4A7F-B828-EE64A586A00D}" destId="{E06F6464-42DF-497C-BF50-7667EFD0871C}" srcOrd="11" destOrd="0" presId="urn:microsoft.com/office/officeart/2005/8/layout/gear1"/>
    <dgm:cxn modelId="{74F21FB4-056A-4096-B2D0-91EFEF257C9E}" type="presParOf" srcId="{37E1D39A-AFB9-4A7F-B828-EE64A586A00D}" destId="{A6435982-D379-4466-B7B7-728BF7004DFC}" srcOrd="12" destOrd="0" presId="urn:microsoft.com/office/officeart/2005/8/layout/gear1"/>
  </dgm:cxnLst>
  <dgm:bg/>
  <dgm:whole/>
  <dgm:extLst>
    <a:ext uri="http://schemas.microsoft.com/office/drawing/2008/diagram">
      <dsp:dataModelExt xmlns:dsp="http://schemas.microsoft.com/office/drawing/2008/diagram" xmlns="" relId="rId13"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142C908-1471-4653-899F-1B8D32078302}" type="doc">
      <dgm:prSet loTypeId="urn:microsoft.com/office/officeart/2005/8/layout/hierarchy1" loCatId="hierarchy" qsTypeId="urn:microsoft.com/office/officeart/2005/8/quickstyle/3d2" qsCatId="3D" csTypeId="urn:microsoft.com/office/officeart/2005/8/colors/accent1_2" csCatId="accent1" phldr="1"/>
      <dgm:spPr/>
      <dgm:t>
        <a:bodyPr/>
        <a:lstStyle/>
        <a:p>
          <a:endParaRPr lang="lv-LV"/>
        </a:p>
      </dgm:t>
    </dgm:pt>
    <dgm:pt modelId="{D66AFC55-4E49-4433-8A74-BA6880846978}">
      <dgm:prSet phldrT="[Text]" custT="1"/>
      <dgm:spPr>
        <a:solidFill>
          <a:schemeClr val="bg1">
            <a:alpha val="90000"/>
          </a:schemeClr>
        </a:solidFill>
        <a:ln>
          <a:solidFill>
            <a:schemeClr val="bg1"/>
          </a:solidFill>
        </a:ln>
      </dgm:spPr>
      <dgm:t>
        <a:bodyPr/>
        <a:lstStyle/>
        <a:p>
          <a:r>
            <a:rPr lang="lv-LV" sz="2000" b="1" noProof="0" dirty="0" smtClean="0">
              <a:solidFill>
                <a:schemeClr val="accent2">
                  <a:lumMod val="50000"/>
                </a:schemeClr>
              </a:solidFill>
              <a:latin typeface="Verdana" pitchFamily="34" charset="0"/>
              <a:ea typeface="Verdana" pitchFamily="34" charset="0"/>
              <a:cs typeface="Verdana" pitchFamily="34" charset="0"/>
            </a:rPr>
            <a:t>Latvijas Nacionālais attīstības plāns </a:t>
          </a:r>
          <a:r>
            <a:rPr lang="en-US" sz="2000" b="1" noProof="0" dirty="0" smtClean="0">
              <a:solidFill>
                <a:schemeClr val="accent2">
                  <a:lumMod val="50000"/>
                </a:schemeClr>
              </a:solidFill>
              <a:latin typeface="Verdana" pitchFamily="34" charset="0"/>
              <a:ea typeface="Verdana" pitchFamily="34" charset="0"/>
              <a:cs typeface="Verdana" pitchFamily="34" charset="0"/>
            </a:rPr>
            <a:t>2014-2020</a:t>
          </a:r>
          <a:endParaRPr lang="en-US" sz="2000" b="1" noProof="0" dirty="0">
            <a:solidFill>
              <a:schemeClr val="accent2">
                <a:lumMod val="50000"/>
              </a:schemeClr>
            </a:solidFill>
            <a:latin typeface="Verdana" pitchFamily="34" charset="0"/>
            <a:ea typeface="Verdana" pitchFamily="34" charset="0"/>
            <a:cs typeface="Verdana" pitchFamily="34" charset="0"/>
          </a:endParaRPr>
        </a:p>
      </dgm:t>
    </dgm:pt>
    <dgm:pt modelId="{71314E1C-871F-4832-9B07-5BB3CA7DC757}" type="parTrans" cxnId="{564C27FC-437A-464F-984C-1F42EBEBA045}">
      <dgm:prSet/>
      <dgm:spPr/>
      <dgm:t>
        <a:bodyPr/>
        <a:lstStyle/>
        <a:p>
          <a:endParaRPr lang="lv-LV"/>
        </a:p>
      </dgm:t>
    </dgm:pt>
    <dgm:pt modelId="{9FD42C77-1AA3-46C9-A207-D42017A50DF6}" type="sibTrans" cxnId="{564C27FC-437A-464F-984C-1F42EBEBA045}">
      <dgm:prSet/>
      <dgm:spPr/>
      <dgm:t>
        <a:bodyPr/>
        <a:lstStyle/>
        <a:p>
          <a:endParaRPr lang="lv-LV"/>
        </a:p>
      </dgm:t>
    </dgm:pt>
    <dgm:pt modelId="{CF26CB95-3D50-48DA-85DF-CE1C75E33FE1}">
      <dgm:prSet phldrT="[Text]" custT="1"/>
      <dgm:spPr>
        <a:solidFill>
          <a:schemeClr val="bg1">
            <a:alpha val="90000"/>
          </a:schemeClr>
        </a:solidFill>
        <a:ln>
          <a:solidFill>
            <a:schemeClr val="bg1"/>
          </a:solidFill>
        </a:ln>
      </dgm:spPr>
      <dgm:t>
        <a:bodyPr/>
        <a:lstStyle/>
        <a:p>
          <a:r>
            <a:rPr lang="lv-LV" sz="2000" b="1" noProof="0" dirty="0" smtClean="0">
              <a:solidFill>
                <a:schemeClr val="accent2">
                  <a:lumMod val="50000"/>
                </a:schemeClr>
              </a:solidFill>
              <a:latin typeface="Verdana" pitchFamily="34" charset="0"/>
              <a:ea typeface="Verdana" pitchFamily="34" charset="0"/>
              <a:cs typeface="Verdana" pitchFamily="34" charset="0"/>
            </a:rPr>
            <a:t>Sabiedrības veselības pamatnostādnes </a:t>
          </a:r>
          <a:r>
            <a:rPr lang="en-US" sz="2000" b="1" noProof="0" dirty="0" smtClean="0">
              <a:solidFill>
                <a:schemeClr val="accent2">
                  <a:lumMod val="50000"/>
                </a:schemeClr>
              </a:solidFill>
              <a:latin typeface="Verdana" pitchFamily="34" charset="0"/>
              <a:ea typeface="Verdana" pitchFamily="34" charset="0"/>
              <a:cs typeface="Verdana" pitchFamily="34" charset="0"/>
            </a:rPr>
            <a:t>2014-2020</a:t>
          </a:r>
          <a:endParaRPr lang="en-US" sz="2000" b="1" noProof="0" dirty="0">
            <a:solidFill>
              <a:schemeClr val="accent2">
                <a:lumMod val="50000"/>
              </a:schemeClr>
            </a:solidFill>
            <a:latin typeface="Verdana" pitchFamily="34" charset="0"/>
            <a:ea typeface="Verdana" pitchFamily="34" charset="0"/>
            <a:cs typeface="Verdana" pitchFamily="34" charset="0"/>
          </a:endParaRPr>
        </a:p>
      </dgm:t>
    </dgm:pt>
    <dgm:pt modelId="{67D0A4B5-A3B3-4707-821B-96BBC4A84B1A}" type="parTrans" cxnId="{E9919E41-3948-4047-BC6A-9341628E99F8}">
      <dgm:prSet/>
      <dgm:spPr>
        <a:ln>
          <a:noFill/>
        </a:ln>
      </dgm:spPr>
      <dgm:t>
        <a:bodyPr/>
        <a:lstStyle/>
        <a:p>
          <a:endParaRPr lang="lv-LV"/>
        </a:p>
      </dgm:t>
    </dgm:pt>
    <dgm:pt modelId="{7D9BCFFD-5E1C-42A1-A5B3-EEECDF30AB40}" type="sibTrans" cxnId="{E9919E41-3948-4047-BC6A-9341628E99F8}">
      <dgm:prSet/>
      <dgm:spPr/>
      <dgm:t>
        <a:bodyPr/>
        <a:lstStyle/>
        <a:p>
          <a:endParaRPr lang="lv-LV"/>
        </a:p>
      </dgm:t>
    </dgm:pt>
    <dgm:pt modelId="{30D5E00A-AFA9-4051-8E16-A9181651CFEA}" type="asst">
      <dgm:prSet custT="1"/>
      <dgm:spPr>
        <a:solidFill>
          <a:schemeClr val="bg1">
            <a:alpha val="90000"/>
          </a:schemeClr>
        </a:solidFill>
        <a:ln>
          <a:solidFill>
            <a:schemeClr val="bg1"/>
          </a:solidFill>
        </a:ln>
      </dgm:spPr>
      <dgm:t>
        <a:bodyPr/>
        <a:lstStyle/>
        <a:p>
          <a:pPr algn="ctr">
            <a:lnSpc>
              <a:spcPct val="90000"/>
            </a:lnSpc>
            <a:spcAft>
              <a:spcPct val="35000"/>
            </a:spcAft>
          </a:pPr>
          <a:r>
            <a:rPr lang="en-US" sz="2000" b="1" noProof="0" dirty="0" smtClean="0">
              <a:solidFill>
                <a:schemeClr val="accent2">
                  <a:lumMod val="50000"/>
                </a:schemeClr>
              </a:solidFill>
              <a:latin typeface="Verdana" pitchFamily="34" charset="0"/>
              <a:ea typeface="Verdana" pitchFamily="34" charset="0"/>
              <a:cs typeface="Verdana" pitchFamily="34" charset="0"/>
            </a:rPr>
            <a:t>Pl</a:t>
          </a:r>
          <a:r>
            <a:rPr lang="lv-LV" sz="2000" b="1" noProof="0" dirty="0" smtClean="0">
              <a:solidFill>
                <a:schemeClr val="accent2">
                  <a:lumMod val="50000"/>
                </a:schemeClr>
              </a:solidFill>
              <a:latin typeface="Verdana" pitchFamily="34" charset="0"/>
              <a:ea typeface="Verdana" pitchFamily="34" charset="0"/>
              <a:cs typeface="Verdana" pitchFamily="34" charset="0"/>
            </a:rPr>
            <a:t>ā</a:t>
          </a:r>
          <a:r>
            <a:rPr lang="en-US" sz="2000" b="1" noProof="0" dirty="0" smtClean="0">
              <a:solidFill>
                <a:schemeClr val="accent2">
                  <a:lumMod val="50000"/>
                </a:schemeClr>
              </a:solidFill>
              <a:latin typeface="Verdana" pitchFamily="34" charset="0"/>
              <a:ea typeface="Verdana" pitchFamily="34" charset="0"/>
              <a:cs typeface="Verdana" pitchFamily="34" charset="0"/>
            </a:rPr>
            <a:t>n</a:t>
          </a:r>
          <a:r>
            <a:rPr lang="lv-LV" sz="2000" b="1" noProof="0" dirty="0" smtClean="0">
              <a:solidFill>
                <a:schemeClr val="accent2">
                  <a:lumMod val="50000"/>
                </a:schemeClr>
              </a:solidFill>
              <a:latin typeface="Verdana" pitchFamily="34" charset="0"/>
              <a:ea typeface="Verdana" pitchFamily="34" charset="0"/>
              <a:cs typeface="Verdana" pitchFamily="34" charset="0"/>
            </a:rPr>
            <a:t>i</a:t>
          </a:r>
          <a:r>
            <a:rPr lang="en-US" sz="2000" b="1" noProof="0" dirty="0" smtClean="0">
              <a:solidFill>
                <a:schemeClr val="accent2">
                  <a:lumMod val="50000"/>
                </a:schemeClr>
              </a:solidFill>
              <a:latin typeface="Verdana" pitchFamily="34" charset="0"/>
              <a:ea typeface="Verdana" pitchFamily="34" charset="0"/>
              <a:cs typeface="Verdana" pitchFamily="34" charset="0"/>
            </a:rPr>
            <a:t> &amp; Program</a:t>
          </a:r>
          <a:r>
            <a:rPr lang="lv-LV" sz="2000" b="1" noProof="0" dirty="0" err="1" smtClean="0">
              <a:solidFill>
                <a:schemeClr val="accent2">
                  <a:lumMod val="50000"/>
                </a:schemeClr>
              </a:solidFill>
              <a:latin typeface="Verdana" pitchFamily="34" charset="0"/>
              <a:ea typeface="Verdana" pitchFamily="34" charset="0"/>
              <a:cs typeface="Verdana" pitchFamily="34" charset="0"/>
            </a:rPr>
            <a:t>ma</a:t>
          </a:r>
          <a:r>
            <a:rPr lang="en-US" sz="2000" b="1" noProof="0" dirty="0" smtClean="0">
              <a:solidFill>
                <a:schemeClr val="accent2">
                  <a:lumMod val="50000"/>
                </a:schemeClr>
              </a:solidFill>
              <a:latin typeface="Verdana" pitchFamily="34" charset="0"/>
              <a:ea typeface="Verdana" pitchFamily="34" charset="0"/>
              <a:cs typeface="Verdana" pitchFamily="34" charset="0"/>
            </a:rPr>
            <a:t>s: </a:t>
          </a:r>
        </a:p>
        <a:p>
          <a:pPr algn="l">
            <a:lnSpc>
              <a:spcPct val="100000"/>
            </a:lnSpc>
            <a:spcAft>
              <a:spcPts val="0"/>
            </a:spcAft>
          </a:pPr>
          <a:r>
            <a:rPr lang="lv-LV" sz="1300" b="0" noProof="0" dirty="0" smtClean="0">
              <a:solidFill>
                <a:srgbClr val="5C2C04"/>
              </a:solidFill>
              <a:latin typeface="Verdana" pitchFamily="34" charset="0"/>
              <a:ea typeface="Verdana" pitchFamily="34" charset="0"/>
              <a:cs typeface="Verdana" pitchFamily="34" charset="0"/>
            </a:rPr>
            <a:t>	- </a:t>
          </a:r>
          <a:r>
            <a:rPr lang="lv-LV" sz="1300" b="1" dirty="0" smtClean="0">
              <a:latin typeface="Verdana" pitchFamily="34" charset="0"/>
              <a:ea typeface="Verdana" pitchFamily="34" charset="0"/>
              <a:cs typeface="Verdana" pitchFamily="34" charset="0"/>
            </a:rPr>
            <a:t>Primārās veselības aprūpes </a:t>
          </a:r>
          <a:r>
            <a:rPr lang="lv-LV" sz="1300" dirty="0" smtClean="0">
              <a:latin typeface="Verdana" pitchFamily="34" charset="0"/>
              <a:ea typeface="Verdana" pitchFamily="34" charset="0"/>
              <a:cs typeface="Verdana" pitchFamily="34" charset="0"/>
            </a:rPr>
            <a:t>attīstības plāns 2014.-2016.g.;</a:t>
          </a:r>
          <a:endParaRPr lang="en-US" sz="1300" b="0" noProof="0" dirty="0" smtClean="0">
            <a:solidFill>
              <a:srgbClr val="5C2C04"/>
            </a:solidFill>
            <a:latin typeface="Verdana" pitchFamily="34" charset="0"/>
            <a:ea typeface="Verdana" pitchFamily="34" charset="0"/>
            <a:cs typeface="Verdana" pitchFamily="34" charset="0"/>
          </a:endParaRPr>
        </a:p>
        <a:p>
          <a:pPr algn="l">
            <a:lnSpc>
              <a:spcPct val="100000"/>
            </a:lnSpc>
            <a:spcAft>
              <a:spcPts val="0"/>
            </a:spcAft>
          </a:pPr>
          <a:r>
            <a:rPr lang="lv-LV" sz="1300" b="0" noProof="0" dirty="0" smtClean="0">
              <a:solidFill>
                <a:srgbClr val="5C2C04"/>
              </a:solidFill>
              <a:latin typeface="Verdana" pitchFamily="34" charset="0"/>
              <a:ea typeface="Verdana" pitchFamily="34" charset="0"/>
              <a:cs typeface="Verdana" pitchFamily="34" charset="0"/>
            </a:rPr>
            <a:t>	- </a:t>
          </a:r>
          <a:r>
            <a:rPr lang="lv-LV" sz="1300" b="1" dirty="0" smtClean="0">
              <a:latin typeface="Verdana" pitchFamily="34" charset="0"/>
              <a:ea typeface="Verdana" pitchFamily="34" charset="0"/>
              <a:cs typeface="Verdana" pitchFamily="34" charset="0"/>
            </a:rPr>
            <a:t>Onkoloģisko slimību </a:t>
          </a:r>
          <a:r>
            <a:rPr lang="lv-LV" sz="1300" dirty="0" smtClean="0">
              <a:latin typeface="Verdana" pitchFamily="34" charset="0"/>
              <a:ea typeface="Verdana" pitchFamily="34" charset="0"/>
              <a:cs typeface="Verdana" pitchFamily="34" charset="0"/>
            </a:rPr>
            <a:t>kontroles programma 2009.–2015.g.;</a:t>
          </a:r>
          <a:endParaRPr lang="en-US" sz="1300" b="0" noProof="0" dirty="0" smtClean="0">
            <a:solidFill>
              <a:srgbClr val="5C2C04"/>
            </a:solidFill>
            <a:latin typeface="Verdana" pitchFamily="34" charset="0"/>
            <a:ea typeface="Verdana" pitchFamily="34" charset="0"/>
            <a:cs typeface="Verdana" pitchFamily="34" charset="0"/>
          </a:endParaRPr>
        </a:p>
        <a:p>
          <a:pPr algn="l">
            <a:lnSpc>
              <a:spcPct val="100000"/>
            </a:lnSpc>
            <a:spcAft>
              <a:spcPts val="0"/>
            </a:spcAft>
          </a:pPr>
          <a:r>
            <a:rPr lang="lv-LV" sz="1300" b="0" noProof="0" dirty="0" smtClean="0">
              <a:solidFill>
                <a:srgbClr val="5C2C04"/>
              </a:solidFill>
              <a:latin typeface="Verdana" pitchFamily="34" charset="0"/>
              <a:ea typeface="Verdana" pitchFamily="34" charset="0"/>
              <a:cs typeface="Verdana" pitchFamily="34" charset="0"/>
            </a:rPr>
            <a:t>	- </a:t>
          </a:r>
          <a:r>
            <a:rPr lang="lv-LV" sz="1300" b="1" dirty="0" smtClean="0">
              <a:latin typeface="Verdana" pitchFamily="34" charset="0"/>
              <a:ea typeface="Verdana" pitchFamily="34" charset="0"/>
              <a:cs typeface="Verdana" pitchFamily="34" charset="0"/>
            </a:rPr>
            <a:t>Sirds un asinsvadu veselības </a:t>
          </a:r>
          <a:r>
            <a:rPr lang="lv-LV" sz="1300" dirty="0" smtClean="0">
              <a:latin typeface="Verdana" pitchFamily="34" charset="0"/>
              <a:ea typeface="Verdana" pitchFamily="34" charset="0"/>
              <a:cs typeface="Verdana" pitchFamily="34" charset="0"/>
            </a:rPr>
            <a:t>uzlabošanas rīcības plāns 2013.-2015.g.;</a:t>
          </a:r>
          <a:endParaRPr lang="en-US" sz="1300" b="0" noProof="0" dirty="0" smtClean="0">
            <a:solidFill>
              <a:srgbClr val="5C2C04"/>
            </a:solidFill>
            <a:latin typeface="Verdana" pitchFamily="34" charset="0"/>
            <a:ea typeface="Verdana" pitchFamily="34" charset="0"/>
            <a:cs typeface="Verdana" pitchFamily="34" charset="0"/>
          </a:endParaRPr>
        </a:p>
        <a:p>
          <a:pPr algn="l">
            <a:lnSpc>
              <a:spcPct val="100000"/>
            </a:lnSpc>
            <a:spcAft>
              <a:spcPts val="0"/>
            </a:spcAft>
          </a:pPr>
          <a:r>
            <a:rPr lang="lv-LV" sz="1300" b="0" noProof="0" dirty="0" smtClean="0">
              <a:solidFill>
                <a:srgbClr val="5C2C04"/>
              </a:solidFill>
              <a:latin typeface="Verdana" pitchFamily="34" charset="0"/>
              <a:ea typeface="Verdana" pitchFamily="34" charset="0"/>
              <a:cs typeface="Verdana" pitchFamily="34" charset="0"/>
            </a:rPr>
            <a:t>	- </a:t>
          </a:r>
          <a:r>
            <a:rPr lang="lv-LV" sz="1300" b="1" dirty="0" smtClean="0">
              <a:latin typeface="Verdana" pitchFamily="34" charset="0"/>
              <a:ea typeface="Verdana" pitchFamily="34" charset="0"/>
              <a:cs typeface="Verdana" pitchFamily="34" charset="0"/>
            </a:rPr>
            <a:t>Tuberkulozes</a:t>
          </a:r>
          <a:r>
            <a:rPr lang="lv-LV" sz="1300" dirty="0" smtClean="0">
              <a:latin typeface="Verdana" pitchFamily="34" charset="0"/>
              <a:ea typeface="Verdana" pitchFamily="34" charset="0"/>
              <a:cs typeface="Verdana" pitchFamily="34" charset="0"/>
            </a:rPr>
            <a:t> izplatības ierobežošanas plāns 2013.-2015.g.;</a:t>
          </a:r>
          <a:endParaRPr lang="en-US" sz="1300" b="0" noProof="0" dirty="0" smtClean="0">
            <a:solidFill>
              <a:srgbClr val="5C2C04"/>
            </a:solidFill>
            <a:latin typeface="Verdana" pitchFamily="34" charset="0"/>
            <a:ea typeface="Verdana" pitchFamily="34" charset="0"/>
            <a:cs typeface="Verdana" pitchFamily="34" charset="0"/>
          </a:endParaRPr>
        </a:p>
        <a:p>
          <a:pPr algn="l">
            <a:lnSpc>
              <a:spcPct val="100000"/>
            </a:lnSpc>
            <a:spcAft>
              <a:spcPts val="0"/>
            </a:spcAft>
          </a:pPr>
          <a:r>
            <a:rPr lang="lv-LV" sz="1300" b="0" noProof="0" dirty="0" smtClean="0">
              <a:solidFill>
                <a:srgbClr val="5C2C04"/>
              </a:solidFill>
              <a:latin typeface="Verdana" pitchFamily="34" charset="0"/>
              <a:ea typeface="Verdana" pitchFamily="34" charset="0"/>
              <a:cs typeface="Verdana" pitchFamily="34" charset="0"/>
            </a:rPr>
            <a:t>	- </a:t>
          </a:r>
          <a:r>
            <a:rPr lang="lv-LV" sz="1300" dirty="0" smtClean="0">
              <a:latin typeface="Verdana" pitchFamily="34" charset="0"/>
              <a:ea typeface="Verdana" pitchFamily="34" charset="0"/>
              <a:cs typeface="Verdana" pitchFamily="34" charset="0"/>
            </a:rPr>
            <a:t>Programma ‘</a:t>
          </a:r>
          <a:r>
            <a:rPr lang="lv-LV" sz="1300" b="1" dirty="0" smtClean="0">
              <a:latin typeface="Verdana" pitchFamily="34" charset="0"/>
              <a:ea typeface="Verdana" pitchFamily="34" charset="0"/>
              <a:cs typeface="Verdana" pitchFamily="34" charset="0"/>
            </a:rPr>
            <a:t>Cilvēkresursu attīstība </a:t>
          </a:r>
          <a:r>
            <a:rPr lang="lv-LV" sz="1300" dirty="0" smtClean="0">
              <a:latin typeface="Verdana" pitchFamily="34" charset="0"/>
              <a:ea typeface="Verdana" pitchFamily="34" charset="0"/>
              <a:cs typeface="Verdana" pitchFamily="34" charset="0"/>
            </a:rPr>
            <a:t>veselības aprūpē 2006.-2015.g.’;</a:t>
          </a:r>
          <a:br>
            <a:rPr lang="lv-LV" sz="1300" dirty="0" smtClean="0">
              <a:latin typeface="Verdana" pitchFamily="34" charset="0"/>
              <a:ea typeface="Verdana" pitchFamily="34" charset="0"/>
              <a:cs typeface="Verdana" pitchFamily="34" charset="0"/>
            </a:rPr>
          </a:br>
          <a:r>
            <a:rPr lang="lv-LV" sz="1300" dirty="0" smtClean="0">
              <a:latin typeface="Verdana" pitchFamily="34" charset="0"/>
              <a:ea typeface="Verdana" pitchFamily="34" charset="0"/>
              <a:cs typeface="Verdana" pitchFamily="34" charset="0"/>
            </a:rPr>
            <a:t>	- Plāns </a:t>
          </a:r>
          <a:r>
            <a:rPr lang="lv-LV" sz="1300" b="1" dirty="0" smtClean="0">
              <a:latin typeface="Verdana" pitchFamily="34" charset="0"/>
              <a:ea typeface="Verdana" pitchFamily="34" charset="0"/>
              <a:cs typeface="Verdana" pitchFamily="34" charset="0"/>
            </a:rPr>
            <a:t>reto slimību </a:t>
          </a:r>
          <a:r>
            <a:rPr lang="lv-LV" sz="1300" dirty="0" smtClean="0">
              <a:latin typeface="Verdana" pitchFamily="34" charset="0"/>
              <a:ea typeface="Verdana" pitchFamily="34" charset="0"/>
              <a:cs typeface="Verdana" pitchFamily="34" charset="0"/>
            </a:rPr>
            <a:t>jomā 2013.-2015.g.</a:t>
          </a:r>
          <a:endParaRPr lang="en-US" sz="1300" b="1" noProof="0" dirty="0">
            <a:solidFill>
              <a:srgbClr val="5C2C04"/>
            </a:solidFill>
            <a:latin typeface="Verdana" pitchFamily="34" charset="0"/>
            <a:ea typeface="Verdana" pitchFamily="34" charset="0"/>
            <a:cs typeface="Verdana" pitchFamily="34" charset="0"/>
          </a:endParaRPr>
        </a:p>
      </dgm:t>
    </dgm:pt>
    <dgm:pt modelId="{3E6C5870-8A00-480D-8A11-C66EA79DA397}" type="parTrans" cxnId="{61F04EF1-D406-4529-9FAE-00767B54F6DB}">
      <dgm:prSet/>
      <dgm:spPr>
        <a:ln>
          <a:noFill/>
        </a:ln>
      </dgm:spPr>
      <dgm:t>
        <a:bodyPr/>
        <a:lstStyle/>
        <a:p>
          <a:endParaRPr lang="lv-LV"/>
        </a:p>
      </dgm:t>
    </dgm:pt>
    <dgm:pt modelId="{FA3EB125-87CE-48AF-8864-2674C2C2DA33}" type="sibTrans" cxnId="{61F04EF1-D406-4529-9FAE-00767B54F6DB}">
      <dgm:prSet/>
      <dgm:spPr/>
      <dgm:t>
        <a:bodyPr/>
        <a:lstStyle/>
        <a:p>
          <a:endParaRPr lang="lv-LV"/>
        </a:p>
      </dgm:t>
    </dgm:pt>
    <dgm:pt modelId="{BE71877F-1ECD-48C4-BAB6-C64F3A880CC5}" type="pres">
      <dgm:prSet presAssocID="{1142C908-1471-4653-899F-1B8D32078302}" presName="hierChild1" presStyleCnt="0">
        <dgm:presLayoutVars>
          <dgm:chPref val="1"/>
          <dgm:dir/>
          <dgm:animOne val="branch"/>
          <dgm:animLvl val="lvl"/>
          <dgm:resizeHandles/>
        </dgm:presLayoutVars>
      </dgm:prSet>
      <dgm:spPr/>
      <dgm:t>
        <a:bodyPr/>
        <a:lstStyle/>
        <a:p>
          <a:endParaRPr lang="en-US"/>
        </a:p>
      </dgm:t>
    </dgm:pt>
    <dgm:pt modelId="{DC42403D-B024-415C-9231-893D707EE572}" type="pres">
      <dgm:prSet presAssocID="{D66AFC55-4E49-4433-8A74-BA6880846978}" presName="hierRoot1" presStyleCnt="0"/>
      <dgm:spPr/>
      <dgm:t>
        <a:bodyPr/>
        <a:lstStyle/>
        <a:p>
          <a:endParaRPr lang="en-US"/>
        </a:p>
      </dgm:t>
    </dgm:pt>
    <dgm:pt modelId="{244C8EED-F5C6-4BBF-A8F3-E657952459FC}" type="pres">
      <dgm:prSet presAssocID="{D66AFC55-4E49-4433-8A74-BA6880846978}" presName="composite" presStyleCnt="0"/>
      <dgm:spPr/>
      <dgm:t>
        <a:bodyPr/>
        <a:lstStyle/>
        <a:p>
          <a:endParaRPr lang="en-US"/>
        </a:p>
      </dgm:t>
    </dgm:pt>
    <dgm:pt modelId="{927D3EC8-EA7A-48FC-804E-47FCCDDB6738}" type="pres">
      <dgm:prSet presAssocID="{D66AFC55-4E49-4433-8A74-BA6880846978}" presName="background" presStyleLbl="node0" presStyleIdx="0" presStyleCnt="1"/>
      <dgm:spPr>
        <a:solidFill>
          <a:srgbClr val="BE5000"/>
        </a:solidFill>
        <a:ln>
          <a:solidFill>
            <a:schemeClr val="bg1"/>
          </a:solidFill>
        </a:ln>
      </dgm:spPr>
      <dgm:t>
        <a:bodyPr/>
        <a:lstStyle/>
        <a:p>
          <a:endParaRPr lang="en-US"/>
        </a:p>
      </dgm:t>
    </dgm:pt>
    <dgm:pt modelId="{2BB4DC9F-F23A-4422-872C-45A8DD5F62F9}" type="pres">
      <dgm:prSet presAssocID="{D66AFC55-4E49-4433-8A74-BA6880846978}" presName="text" presStyleLbl="fgAcc0" presStyleIdx="0" presStyleCnt="1" custScaleX="363786" custScaleY="28365" custLinFactNeighborX="-478" custLinFactNeighborY="-11353">
        <dgm:presLayoutVars>
          <dgm:chPref val="3"/>
        </dgm:presLayoutVars>
      </dgm:prSet>
      <dgm:spPr/>
      <dgm:t>
        <a:bodyPr/>
        <a:lstStyle/>
        <a:p>
          <a:endParaRPr lang="en-US"/>
        </a:p>
      </dgm:t>
    </dgm:pt>
    <dgm:pt modelId="{920AC81F-A193-4A45-9D86-D9A3728CD395}" type="pres">
      <dgm:prSet presAssocID="{D66AFC55-4E49-4433-8A74-BA6880846978}" presName="hierChild2" presStyleCnt="0"/>
      <dgm:spPr/>
      <dgm:t>
        <a:bodyPr/>
        <a:lstStyle/>
        <a:p>
          <a:endParaRPr lang="en-US"/>
        </a:p>
      </dgm:t>
    </dgm:pt>
    <dgm:pt modelId="{4DB04CE1-E41B-4224-AAFF-6F663AA1D4DD}" type="pres">
      <dgm:prSet presAssocID="{67D0A4B5-A3B3-4707-821B-96BBC4A84B1A}" presName="Name10" presStyleLbl="parChTrans1D2" presStyleIdx="0" presStyleCnt="1"/>
      <dgm:spPr/>
      <dgm:t>
        <a:bodyPr/>
        <a:lstStyle/>
        <a:p>
          <a:endParaRPr lang="en-US"/>
        </a:p>
      </dgm:t>
    </dgm:pt>
    <dgm:pt modelId="{842DFD1D-06E6-460D-A1E2-2D23FC0B16B2}" type="pres">
      <dgm:prSet presAssocID="{CF26CB95-3D50-48DA-85DF-CE1C75E33FE1}" presName="hierRoot2" presStyleCnt="0"/>
      <dgm:spPr/>
      <dgm:t>
        <a:bodyPr/>
        <a:lstStyle/>
        <a:p>
          <a:endParaRPr lang="en-US"/>
        </a:p>
      </dgm:t>
    </dgm:pt>
    <dgm:pt modelId="{8543EA76-8955-40A5-9FF3-82B57304C7CE}" type="pres">
      <dgm:prSet presAssocID="{CF26CB95-3D50-48DA-85DF-CE1C75E33FE1}" presName="composite2" presStyleCnt="0"/>
      <dgm:spPr/>
      <dgm:t>
        <a:bodyPr/>
        <a:lstStyle/>
        <a:p>
          <a:endParaRPr lang="en-US"/>
        </a:p>
      </dgm:t>
    </dgm:pt>
    <dgm:pt modelId="{3436AEEC-C5BA-4310-B00B-BBB842E802DE}" type="pres">
      <dgm:prSet presAssocID="{CF26CB95-3D50-48DA-85DF-CE1C75E33FE1}" presName="background2" presStyleLbl="node2" presStyleIdx="0" presStyleCnt="1"/>
      <dgm:spPr>
        <a:solidFill>
          <a:srgbClr val="BE5000"/>
        </a:solidFill>
        <a:ln>
          <a:solidFill>
            <a:schemeClr val="bg1"/>
          </a:solidFill>
        </a:ln>
      </dgm:spPr>
      <dgm:t>
        <a:bodyPr/>
        <a:lstStyle/>
        <a:p>
          <a:endParaRPr lang="en-US"/>
        </a:p>
      </dgm:t>
    </dgm:pt>
    <dgm:pt modelId="{A2F7C9BB-C322-4268-AD74-BBBFC2D8CC3B}" type="pres">
      <dgm:prSet presAssocID="{CF26CB95-3D50-48DA-85DF-CE1C75E33FE1}" presName="text2" presStyleLbl="fgAcc2" presStyleIdx="0" presStyleCnt="1" custScaleX="363786" custScaleY="28365" custLinFactNeighborX="-304" custLinFactNeighborY="-11011">
        <dgm:presLayoutVars>
          <dgm:chPref val="3"/>
        </dgm:presLayoutVars>
      </dgm:prSet>
      <dgm:spPr/>
      <dgm:t>
        <a:bodyPr/>
        <a:lstStyle/>
        <a:p>
          <a:endParaRPr lang="en-US"/>
        </a:p>
      </dgm:t>
    </dgm:pt>
    <dgm:pt modelId="{CF9E3A4E-B9EB-4564-975F-3833BADCC2A6}" type="pres">
      <dgm:prSet presAssocID="{CF26CB95-3D50-48DA-85DF-CE1C75E33FE1}" presName="hierChild3" presStyleCnt="0"/>
      <dgm:spPr/>
      <dgm:t>
        <a:bodyPr/>
        <a:lstStyle/>
        <a:p>
          <a:endParaRPr lang="en-US"/>
        </a:p>
      </dgm:t>
    </dgm:pt>
    <dgm:pt modelId="{F42DBAB9-E064-459D-AA9B-BDA33DF41CC7}" type="pres">
      <dgm:prSet presAssocID="{3E6C5870-8A00-480D-8A11-C66EA79DA397}" presName="Name17" presStyleLbl="parChTrans1D3" presStyleIdx="0" presStyleCnt="1"/>
      <dgm:spPr/>
      <dgm:t>
        <a:bodyPr/>
        <a:lstStyle/>
        <a:p>
          <a:endParaRPr lang="en-US"/>
        </a:p>
      </dgm:t>
    </dgm:pt>
    <dgm:pt modelId="{89B2969A-2A0B-40A2-8608-51BBD16585D3}" type="pres">
      <dgm:prSet presAssocID="{30D5E00A-AFA9-4051-8E16-A9181651CFEA}" presName="hierRoot3" presStyleCnt="0"/>
      <dgm:spPr/>
      <dgm:t>
        <a:bodyPr/>
        <a:lstStyle/>
        <a:p>
          <a:endParaRPr lang="en-US"/>
        </a:p>
      </dgm:t>
    </dgm:pt>
    <dgm:pt modelId="{779DE5BE-F353-49A2-9AF4-55F65DF87074}" type="pres">
      <dgm:prSet presAssocID="{30D5E00A-AFA9-4051-8E16-A9181651CFEA}" presName="composite3" presStyleCnt="0"/>
      <dgm:spPr/>
      <dgm:t>
        <a:bodyPr/>
        <a:lstStyle/>
        <a:p>
          <a:endParaRPr lang="en-US"/>
        </a:p>
      </dgm:t>
    </dgm:pt>
    <dgm:pt modelId="{68912F3F-F8C6-4998-9ED9-ECBAFC65B2DC}" type="pres">
      <dgm:prSet presAssocID="{30D5E00A-AFA9-4051-8E16-A9181651CFEA}" presName="background3" presStyleLbl="asst2" presStyleIdx="0" presStyleCnt="1"/>
      <dgm:spPr>
        <a:solidFill>
          <a:srgbClr val="BE5000"/>
        </a:solidFill>
        <a:ln>
          <a:solidFill>
            <a:schemeClr val="bg1"/>
          </a:solidFill>
        </a:ln>
      </dgm:spPr>
      <dgm:t>
        <a:bodyPr/>
        <a:lstStyle/>
        <a:p>
          <a:endParaRPr lang="en-US"/>
        </a:p>
      </dgm:t>
    </dgm:pt>
    <dgm:pt modelId="{FB442A98-D8FF-4D12-B9DC-38E57ED9C549}" type="pres">
      <dgm:prSet presAssocID="{30D5E00A-AFA9-4051-8E16-A9181651CFEA}" presName="text3" presStyleLbl="fgAcc3" presStyleIdx="0" presStyleCnt="1" custScaleX="363786" custScaleY="145073" custLinFactNeighborX="-304" custLinFactNeighborY="-22024">
        <dgm:presLayoutVars>
          <dgm:chPref val="3"/>
        </dgm:presLayoutVars>
      </dgm:prSet>
      <dgm:spPr/>
      <dgm:t>
        <a:bodyPr/>
        <a:lstStyle/>
        <a:p>
          <a:endParaRPr lang="lv-LV"/>
        </a:p>
      </dgm:t>
    </dgm:pt>
    <dgm:pt modelId="{396EA952-447C-4941-980C-2C192F37DE73}" type="pres">
      <dgm:prSet presAssocID="{30D5E00A-AFA9-4051-8E16-A9181651CFEA}" presName="hierChild4" presStyleCnt="0"/>
      <dgm:spPr/>
      <dgm:t>
        <a:bodyPr/>
        <a:lstStyle/>
        <a:p>
          <a:endParaRPr lang="en-US"/>
        </a:p>
      </dgm:t>
    </dgm:pt>
  </dgm:ptLst>
  <dgm:cxnLst>
    <dgm:cxn modelId="{7A54FB1D-0F8C-4117-B183-20C3F984FC0D}" type="presOf" srcId="{1142C908-1471-4653-899F-1B8D32078302}" destId="{BE71877F-1ECD-48C4-BAB6-C64F3A880CC5}" srcOrd="0" destOrd="0" presId="urn:microsoft.com/office/officeart/2005/8/layout/hierarchy1"/>
    <dgm:cxn modelId="{E3C777BF-CE02-43C7-B090-E12C02A07A72}" type="presOf" srcId="{30D5E00A-AFA9-4051-8E16-A9181651CFEA}" destId="{FB442A98-D8FF-4D12-B9DC-38E57ED9C549}" srcOrd="0" destOrd="0" presId="urn:microsoft.com/office/officeart/2005/8/layout/hierarchy1"/>
    <dgm:cxn modelId="{EE0CEF89-6037-4F6A-AA58-E1EE61CC9095}" type="presOf" srcId="{CF26CB95-3D50-48DA-85DF-CE1C75E33FE1}" destId="{A2F7C9BB-C322-4268-AD74-BBBFC2D8CC3B}" srcOrd="0" destOrd="0" presId="urn:microsoft.com/office/officeart/2005/8/layout/hierarchy1"/>
    <dgm:cxn modelId="{5B0A77A1-EE6D-40A5-86D8-F4CDC33A7DDF}" type="presOf" srcId="{3E6C5870-8A00-480D-8A11-C66EA79DA397}" destId="{F42DBAB9-E064-459D-AA9B-BDA33DF41CC7}" srcOrd="0" destOrd="0" presId="urn:microsoft.com/office/officeart/2005/8/layout/hierarchy1"/>
    <dgm:cxn modelId="{61F04EF1-D406-4529-9FAE-00767B54F6DB}" srcId="{CF26CB95-3D50-48DA-85DF-CE1C75E33FE1}" destId="{30D5E00A-AFA9-4051-8E16-A9181651CFEA}" srcOrd="0" destOrd="0" parTransId="{3E6C5870-8A00-480D-8A11-C66EA79DA397}" sibTransId="{FA3EB125-87CE-48AF-8864-2674C2C2DA33}"/>
    <dgm:cxn modelId="{E9919E41-3948-4047-BC6A-9341628E99F8}" srcId="{D66AFC55-4E49-4433-8A74-BA6880846978}" destId="{CF26CB95-3D50-48DA-85DF-CE1C75E33FE1}" srcOrd="0" destOrd="0" parTransId="{67D0A4B5-A3B3-4707-821B-96BBC4A84B1A}" sibTransId="{7D9BCFFD-5E1C-42A1-A5B3-EEECDF30AB40}"/>
    <dgm:cxn modelId="{564C27FC-437A-464F-984C-1F42EBEBA045}" srcId="{1142C908-1471-4653-899F-1B8D32078302}" destId="{D66AFC55-4E49-4433-8A74-BA6880846978}" srcOrd="0" destOrd="0" parTransId="{71314E1C-871F-4832-9B07-5BB3CA7DC757}" sibTransId="{9FD42C77-1AA3-46C9-A207-D42017A50DF6}"/>
    <dgm:cxn modelId="{B9BB4778-5880-4B7E-BE98-97193D305BC4}" type="presOf" srcId="{67D0A4B5-A3B3-4707-821B-96BBC4A84B1A}" destId="{4DB04CE1-E41B-4224-AAFF-6F663AA1D4DD}" srcOrd="0" destOrd="0" presId="urn:microsoft.com/office/officeart/2005/8/layout/hierarchy1"/>
    <dgm:cxn modelId="{4A2F3FC2-4707-4BCC-8AEF-D9AFC32C61B3}" type="presOf" srcId="{D66AFC55-4E49-4433-8A74-BA6880846978}" destId="{2BB4DC9F-F23A-4422-872C-45A8DD5F62F9}" srcOrd="0" destOrd="0" presId="urn:microsoft.com/office/officeart/2005/8/layout/hierarchy1"/>
    <dgm:cxn modelId="{56F7B191-AD74-4486-BF21-95FBC662CB9F}" type="presParOf" srcId="{BE71877F-1ECD-48C4-BAB6-C64F3A880CC5}" destId="{DC42403D-B024-415C-9231-893D707EE572}" srcOrd="0" destOrd="0" presId="urn:microsoft.com/office/officeart/2005/8/layout/hierarchy1"/>
    <dgm:cxn modelId="{3A499850-5B59-48BB-AC1F-73BBFFAD7B35}" type="presParOf" srcId="{DC42403D-B024-415C-9231-893D707EE572}" destId="{244C8EED-F5C6-4BBF-A8F3-E657952459FC}" srcOrd="0" destOrd="0" presId="urn:microsoft.com/office/officeart/2005/8/layout/hierarchy1"/>
    <dgm:cxn modelId="{A2D9A9E9-5891-4290-9BAB-81CC3CF35CE3}" type="presParOf" srcId="{244C8EED-F5C6-4BBF-A8F3-E657952459FC}" destId="{927D3EC8-EA7A-48FC-804E-47FCCDDB6738}" srcOrd="0" destOrd="0" presId="urn:microsoft.com/office/officeart/2005/8/layout/hierarchy1"/>
    <dgm:cxn modelId="{8A95FFA1-6143-4BB3-81FB-DB1432B12825}" type="presParOf" srcId="{244C8EED-F5C6-4BBF-A8F3-E657952459FC}" destId="{2BB4DC9F-F23A-4422-872C-45A8DD5F62F9}" srcOrd="1" destOrd="0" presId="urn:microsoft.com/office/officeart/2005/8/layout/hierarchy1"/>
    <dgm:cxn modelId="{612D2DE9-8B8A-4337-932F-BDC6E3E59B4D}" type="presParOf" srcId="{DC42403D-B024-415C-9231-893D707EE572}" destId="{920AC81F-A193-4A45-9D86-D9A3728CD395}" srcOrd="1" destOrd="0" presId="urn:microsoft.com/office/officeart/2005/8/layout/hierarchy1"/>
    <dgm:cxn modelId="{D9FE3F4C-03F9-4199-A790-311CD65F0BC5}" type="presParOf" srcId="{920AC81F-A193-4A45-9D86-D9A3728CD395}" destId="{4DB04CE1-E41B-4224-AAFF-6F663AA1D4DD}" srcOrd="0" destOrd="0" presId="urn:microsoft.com/office/officeart/2005/8/layout/hierarchy1"/>
    <dgm:cxn modelId="{D7532B60-FCF1-45D6-8B85-29345EB51541}" type="presParOf" srcId="{920AC81F-A193-4A45-9D86-D9A3728CD395}" destId="{842DFD1D-06E6-460D-A1E2-2D23FC0B16B2}" srcOrd="1" destOrd="0" presId="urn:microsoft.com/office/officeart/2005/8/layout/hierarchy1"/>
    <dgm:cxn modelId="{787CB57E-67E0-4E93-B9D4-2481D142FFA4}" type="presParOf" srcId="{842DFD1D-06E6-460D-A1E2-2D23FC0B16B2}" destId="{8543EA76-8955-40A5-9FF3-82B57304C7CE}" srcOrd="0" destOrd="0" presId="urn:microsoft.com/office/officeart/2005/8/layout/hierarchy1"/>
    <dgm:cxn modelId="{EE08C52D-5509-4DE5-B37A-C75360562246}" type="presParOf" srcId="{8543EA76-8955-40A5-9FF3-82B57304C7CE}" destId="{3436AEEC-C5BA-4310-B00B-BBB842E802DE}" srcOrd="0" destOrd="0" presId="urn:microsoft.com/office/officeart/2005/8/layout/hierarchy1"/>
    <dgm:cxn modelId="{CC203538-33D7-4292-944C-91F122F05462}" type="presParOf" srcId="{8543EA76-8955-40A5-9FF3-82B57304C7CE}" destId="{A2F7C9BB-C322-4268-AD74-BBBFC2D8CC3B}" srcOrd="1" destOrd="0" presId="urn:microsoft.com/office/officeart/2005/8/layout/hierarchy1"/>
    <dgm:cxn modelId="{1C87394D-20CC-42D2-9977-A3C125139C0C}" type="presParOf" srcId="{842DFD1D-06E6-460D-A1E2-2D23FC0B16B2}" destId="{CF9E3A4E-B9EB-4564-975F-3833BADCC2A6}" srcOrd="1" destOrd="0" presId="urn:microsoft.com/office/officeart/2005/8/layout/hierarchy1"/>
    <dgm:cxn modelId="{D538EC9B-0EFC-44EA-92BE-61FCCEBE8895}" type="presParOf" srcId="{CF9E3A4E-B9EB-4564-975F-3833BADCC2A6}" destId="{F42DBAB9-E064-459D-AA9B-BDA33DF41CC7}" srcOrd="0" destOrd="0" presId="urn:microsoft.com/office/officeart/2005/8/layout/hierarchy1"/>
    <dgm:cxn modelId="{17CEC5B3-C470-44B0-97A5-B16497E230F2}" type="presParOf" srcId="{CF9E3A4E-B9EB-4564-975F-3833BADCC2A6}" destId="{89B2969A-2A0B-40A2-8608-51BBD16585D3}" srcOrd="1" destOrd="0" presId="urn:microsoft.com/office/officeart/2005/8/layout/hierarchy1"/>
    <dgm:cxn modelId="{2990A2AA-59EE-40A3-939C-8CEC2FCD52E2}" type="presParOf" srcId="{89B2969A-2A0B-40A2-8608-51BBD16585D3}" destId="{779DE5BE-F353-49A2-9AF4-55F65DF87074}" srcOrd="0" destOrd="0" presId="urn:microsoft.com/office/officeart/2005/8/layout/hierarchy1"/>
    <dgm:cxn modelId="{9E49E338-5C6D-46AE-8126-E5A47D5F1769}" type="presParOf" srcId="{779DE5BE-F353-49A2-9AF4-55F65DF87074}" destId="{68912F3F-F8C6-4998-9ED9-ECBAFC65B2DC}" srcOrd="0" destOrd="0" presId="urn:microsoft.com/office/officeart/2005/8/layout/hierarchy1"/>
    <dgm:cxn modelId="{20267E6D-59AC-4C80-BBF4-BC4F6F461EE2}" type="presParOf" srcId="{779DE5BE-F353-49A2-9AF4-55F65DF87074}" destId="{FB442A98-D8FF-4D12-B9DC-38E57ED9C549}" srcOrd="1" destOrd="0" presId="urn:microsoft.com/office/officeart/2005/8/layout/hierarchy1"/>
    <dgm:cxn modelId="{31268D6C-DFAB-4AE1-9BC0-6AC39E812CA1}" type="presParOf" srcId="{89B2969A-2A0B-40A2-8608-51BBD16585D3}" destId="{396EA952-447C-4941-980C-2C192F37DE73}" srcOrd="1" destOrd="0" presId="urn:microsoft.com/office/officeart/2005/8/layout/hierarchy1"/>
  </dgm:cxnLst>
  <dgm:bg/>
  <dgm:whole>
    <a:ln>
      <a:solidFill>
        <a:schemeClr val="bg1"/>
      </a:solidFill>
    </a:ln>
  </dgm:whole>
  <dgm:extLst>
    <a:ext uri="http://schemas.microsoft.com/office/drawing/2008/diagram">
      <dsp:dataModelExt xmlns:dsp="http://schemas.microsoft.com/office/drawing/2008/diagram" xmlns=""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FF70545-67DA-4988-A1E4-C1EA65927C87}" type="doc">
      <dgm:prSet loTypeId="urn:microsoft.com/office/officeart/2005/8/layout/hProcess9" loCatId="process" qsTypeId="urn:microsoft.com/office/officeart/2005/8/quickstyle/3d1" qsCatId="3D" csTypeId="urn:microsoft.com/office/officeart/2005/8/colors/accent2_5" csCatId="accent2" phldr="1"/>
      <dgm:spPr/>
    </dgm:pt>
    <dgm:pt modelId="{C19A60EE-DDBD-4503-9338-72B1C7A65772}">
      <dgm:prSet phldrT="[Text]" custT="1"/>
      <dgm:spPr/>
      <dgm:t>
        <a:bodyPr lIns="18000" tIns="18000" rIns="18000" bIns="18000"/>
        <a:lstStyle/>
        <a:p>
          <a:r>
            <a:rPr lang="lv-LV" sz="1100" b="1" dirty="0" smtClean="0">
              <a:solidFill>
                <a:schemeClr val="bg1"/>
              </a:solidFill>
              <a:latin typeface="Verdana" pitchFamily="34" charset="0"/>
              <a:ea typeface="Verdana" pitchFamily="34" charset="0"/>
              <a:cs typeface="Verdana" pitchFamily="34" charset="0"/>
              <a:sym typeface="Wingdings"/>
            </a:rPr>
            <a:t>Labāk pārzina sabiedrības veselības jautājumu lokālo specifiku</a:t>
          </a:r>
          <a:endParaRPr lang="en-US" sz="1100" b="1" noProof="0" dirty="0">
            <a:solidFill>
              <a:schemeClr val="bg1"/>
            </a:solidFill>
            <a:latin typeface="Verdana" pitchFamily="34" charset="0"/>
            <a:ea typeface="Verdana" pitchFamily="34" charset="0"/>
            <a:cs typeface="Verdana" pitchFamily="34" charset="0"/>
          </a:endParaRPr>
        </a:p>
      </dgm:t>
    </dgm:pt>
    <dgm:pt modelId="{3E45E5AD-2AAE-4859-9A73-C18271E503E8}" type="parTrans" cxnId="{8D9EBBB4-B968-41E5-AAA5-C81A323C4F7C}">
      <dgm:prSet/>
      <dgm:spPr/>
      <dgm:t>
        <a:bodyPr/>
        <a:lstStyle/>
        <a:p>
          <a:endParaRPr lang="en-US" b="1" noProof="0"/>
        </a:p>
      </dgm:t>
    </dgm:pt>
    <dgm:pt modelId="{FE49E0C4-E6B5-49F4-B77E-F7F5BC3BB1DB}" type="sibTrans" cxnId="{8D9EBBB4-B968-41E5-AAA5-C81A323C4F7C}">
      <dgm:prSet/>
      <dgm:spPr/>
      <dgm:t>
        <a:bodyPr/>
        <a:lstStyle/>
        <a:p>
          <a:endParaRPr lang="en-US" b="1" noProof="0"/>
        </a:p>
      </dgm:t>
    </dgm:pt>
    <dgm:pt modelId="{898D34AD-1675-421C-BCE6-926019629A72}">
      <dgm:prSet phldrT="[Text]" custT="1"/>
      <dgm:spPr/>
      <dgm:t>
        <a:bodyPr/>
        <a:lstStyle/>
        <a:p>
          <a:r>
            <a:rPr lang="lv-LV" sz="1100" b="1" dirty="0" smtClean="0">
              <a:solidFill>
                <a:schemeClr val="bg1"/>
              </a:solidFill>
              <a:latin typeface="Verdana" pitchFamily="34" charset="0"/>
              <a:ea typeface="Verdana" pitchFamily="34" charset="0"/>
              <a:cs typeface="Verdana" pitchFamily="34" charset="0"/>
              <a:sym typeface="Wingdings"/>
            </a:rPr>
            <a:t>Labākas iespējas ātrai, operatīvai un precīzai rīcībai</a:t>
          </a:r>
          <a:endParaRPr lang="en-US" sz="1100" b="1" noProof="0" dirty="0">
            <a:solidFill>
              <a:schemeClr val="bg1"/>
            </a:solidFill>
            <a:latin typeface="Verdana" pitchFamily="34" charset="0"/>
            <a:ea typeface="Verdana" pitchFamily="34" charset="0"/>
            <a:cs typeface="Verdana" pitchFamily="34" charset="0"/>
          </a:endParaRPr>
        </a:p>
      </dgm:t>
    </dgm:pt>
    <dgm:pt modelId="{CDC49866-6089-40E2-912B-21BB10D24ED1}" type="parTrans" cxnId="{0AD6D57F-616F-4E3E-95F7-F9873DB316C4}">
      <dgm:prSet/>
      <dgm:spPr/>
      <dgm:t>
        <a:bodyPr/>
        <a:lstStyle/>
        <a:p>
          <a:endParaRPr lang="en-US" b="1" noProof="0"/>
        </a:p>
      </dgm:t>
    </dgm:pt>
    <dgm:pt modelId="{32CE118B-CC2F-4DFB-BF6C-0701D59F9B55}" type="sibTrans" cxnId="{0AD6D57F-616F-4E3E-95F7-F9873DB316C4}">
      <dgm:prSet/>
      <dgm:spPr/>
      <dgm:t>
        <a:bodyPr/>
        <a:lstStyle/>
        <a:p>
          <a:endParaRPr lang="en-US" b="1" noProof="0"/>
        </a:p>
      </dgm:t>
    </dgm:pt>
    <dgm:pt modelId="{9A67D899-183E-417F-A8CB-3415242DFC6D}">
      <dgm:prSet phldrT="[Text]" custT="1"/>
      <dgm:spPr/>
      <dgm:t>
        <a:bodyPr lIns="18000" tIns="18000" rIns="18000" bIns="18000"/>
        <a:lstStyle/>
        <a:p>
          <a:r>
            <a:rPr lang="lv-LV" sz="1100" b="1" dirty="0" smtClean="0">
              <a:solidFill>
                <a:schemeClr val="bg1"/>
              </a:solidFill>
              <a:latin typeface="Verdana" pitchFamily="34" charset="0"/>
              <a:ea typeface="Verdana" pitchFamily="34" charset="0"/>
              <a:cs typeface="Verdana" pitchFamily="34" charset="0"/>
              <a:sym typeface="Wingdings"/>
            </a:rPr>
            <a:t>Ir atbalsta mehānisms valsts sabiedrības veselības politikas īstenošanai</a:t>
          </a:r>
          <a:endParaRPr lang="en-US" sz="1100" b="1" u="sng" noProof="0" dirty="0">
            <a:solidFill>
              <a:schemeClr val="bg1"/>
            </a:solidFill>
            <a:latin typeface="Verdana" pitchFamily="34" charset="0"/>
            <a:ea typeface="Verdana" pitchFamily="34" charset="0"/>
            <a:cs typeface="Verdana" pitchFamily="34" charset="0"/>
          </a:endParaRPr>
        </a:p>
      </dgm:t>
    </dgm:pt>
    <dgm:pt modelId="{B11C5361-196F-4D35-B6DB-E2C1FC28A011}" type="parTrans" cxnId="{3C55FCBB-3D78-40A6-A140-F081BC171FF7}">
      <dgm:prSet/>
      <dgm:spPr/>
      <dgm:t>
        <a:bodyPr/>
        <a:lstStyle/>
        <a:p>
          <a:endParaRPr lang="en-US" noProof="0"/>
        </a:p>
      </dgm:t>
    </dgm:pt>
    <dgm:pt modelId="{82F255FD-1084-4184-B2F8-03376284D3E7}" type="sibTrans" cxnId="{3C55FCBB-3D78-40A6-A140-F081BC171FF7}">
      <dgm:prSet/>
      <dgm:spPr/>
      <dgm:t>
        <a:bodyPr/>
        <a:lstStyle/>
        <a:p>
          <a:endParaRPr lang="en-US" noProof="0"/>
        </a:p>
      </dgm:t>
    </dgm:pt>
    <dgm:pt modelId="{5E676198-F40F-4B16-8C3C-6EC3AD022BD7}" type="pres">
      <dgm:prSet presAssocID="{CFF70545-67DA-4988-A1E4-C1EA65927C87}" presName="CompostProcess" presStyleCnt="0">
        <dgm:presLayoutVars>
          <dgm:dir/>
          <dgm:resizeHandles val="exact"/>
        </dgm:presLayoutVars>
      </dgm:prSet>
      <dgm:spPr/>
    </dgm:pt>
    <dgm:pt modelId="{5EDCD548-6141-4219-AD8D-DA95DE4FF221}" type="pres">
      <dgm:prSet presAssocID="{CFF70545-67DA-4988-A1E4-C1EA65927C87}" presName="arrow" presStyleLbl="bgShp" presStyleIdx="0" presStyleCnt="1" custScaleX="117647" custLinFactNeighborX="1508"/>
      <dgm:spPr/>
      <dgm:t>
        <a:bodyPr/>
        <a:lstStyle/>
        <a:p>
          <a:endParaRPr lang="en-US"/>
        </a:p>
      </dgm:t>
    </dgm:pt>
    <dgm:pt modelId="{4E489274-5C04-44F9-8426-15A441D4B746}" type="pres">
      <dgm:prSet presAssocID="{CFF70545-67DA-4988-A1E4-C1EA65927C87}" presName="linearProcess" presStyleCnt="0"/>
      <dgm:spPr/>
    </dgm:pt>
    <dgm:pt modelId="{C94A920E-937A-4B1C-ABB9-2634CF22AB8D}" type="pres">
      <dgm:prSet presAssocID="{C19A60EE-DDBD-4503-9338-72B1C7A65772}" presName="textNode" presStyleLbl="node1" presStyleIdx="0" presStyleCnt="3" custScaleX="246056" custLinFactX="1216" custLinFactNeighborX="100000" custLinFactNeighborY="2778">
        <dgm:presLayoutVars>
          <dgm:bulletEnabled val="1"/>
        </dgm:presLayoutVars>
      </dgm:prSet>
      <dgm:spPr/>
      <dgm:t>
        <a:bodyPr/>
        <a:lstStyle/>
        <a:p>
          <a:endParaRPr lang="en-US"/>
        </a:p>
      </dgm:t>
    </dgm:pt>
    <dgm:pt modelId="{0A829B38-93A7-4384-8289-3196204F8978}" type="pres">
      <dgm:prSet presAssocID="{FE49E0C4-E6B5-49F4-B77E-F7F5BC3BB1DB}" presName="sibTrans" presStyleCnt="0"/>
      <dgm:spPr/>
    </dgm:pt>
    <dgm:pt modelId="{E1B6F8D7-EB8E-4488-8493-7C44FC69DDA2}" type="pres">
      <dgm:prSet presAssocID="{898D34AD-1675-421C-BCE6-926019629A72}" presName="textNode" presStyleLbl="node1" presStyleIdx="1" presStyleCnt="3" custScaleX="207952" custLinFactNeighborX="-52564" custLinFactNeighborY="2778">
        <dgm:presLayoutVars>
          <dgm:bulletEnabled val="1"/>
        </dgm:presLayoutVars>
      </dgm:prSet>
      <dgm:spPr/>
      <dgm:t>
        <a:bodyPr/>
        <a:lstStyle/>
        <a:p>
          <a:endParaRPr lang="en-US"/>
        </a:p>
      </dgm:t>
    </dgm:pt>
    <dgm:pt modelId="{2712EF0E-9119-4732-83F2-C42593EBE2CB}" type="pres">
      <dgm:prSet presAssocID="{32CE118B-CC2F-4DFB-BF6C-0701D59F9B55}" presName="sibTrans" presStyleCnt="0"/>
      <dgm:spPr/>
    </dgm:pt>
    <dgm:pt modelId="{8A1987B5-BF0B-4620-B384-93CAE0678BB4}" type="pres">
      <dgm:prSet presAssocID="{9A67D899-183E-417F-A8CB-3415242DFC6D}" presName="textNode" presStyleLbl="node1" presStyleIdx="2" presStyleCnt="3" custScaleX="221426" custLinFactX="-17817" custLinFactNeighborX="-100000" custLinFactNeighborY="2778">
        <dgm:presLayoutVars>
          <dgm:bulletEnabled val="1"/>
        </dgm:presLayoutVars>
      </dgm:prSet>
      <dgm:spPr/>
      <dgm:t>
        <a:bodyPr/>
        <a:lstStyle/>
        <a:p>
          <a:endParaRPr lang="en-US"/>
        </a:p>
      </dgm:t>
    </dgm:pt>
  </dgm:ptLst>
  <dgm:cxnLst>
    <dgm:cxn modelId="{6D2BAB49-138F-401F-BD81-17C202E3C975}" type="presOf" srcId="{C19A60EE-DDBD-4503-9338-72B1C7A65772}" destId="{C94A920E-937A-4B1C-ABB9-2634CF22AB8D}" srcOrd="0" destOrd="0" presId="urn:microsoft.com/office/officeart/2005/8/layout/hProcess9"/>
    <dgm:cxn modelId="{105C1934-97CB-443E-A8FC-64DFB5DF282B}" type="presOf" srcId="{9A67D899-183E-417F-A8CB-3415242DFC6D}" destId="{8A1987B5-BF0B-4620-B384-93CAE0678BB4}" srcOrd="0" destOrd="0" presId="urn:microsoft.com/office/officeart/2005/8/layout/hProcess9"/>
    <dgm:cxn modelId="{61EC66E1-8F49-49C5-96B9-69D3574A2A72}" type="presOf" srcId="{898D34AD-1675-421C-BCE6-926019629A72}" destId="{E1B6F8D7-EB8E-4488-8493-7C44FC69DDA2}" srcOrd="0" destOrd="0" presId="urn:microsoft.com/office/officeart/2005/8/layout/hProcess9"/>
    <dgm:cxn modelId="{8D9EBBB4-B968-41E5-AAA5-C81A323C4F7C}" srcId="{CFF70545-67DA-4988-A1E4-C1EA65927C87}" destId="{C19A60EE-DDBD-4503-9338-72B1C7A65772}" srcOrd="0" destOrd="0" parTransId="{3E45E5AD-2AAE-4859-9A73-C18271E503E8}" sibTransId="{FE49E0C4-E6B5-49F4-B77E-F7F5BC3BB1DB}"/>
    <dgm:cxn modelId="{3C55FCBB-3D78-40A6-A140-F081BC171FF7}" srcId="{CFF70545-67DA-4988-A1E4-C1EA65927C87}" destId="{9A67D899-183E-417F-A8CB-3415242DFC6D}" srcOrd="2" destOrd="0" parTransId="{B11C5361-196F-4D35-B6DB-E2C1FC28A011}" sibTransId="{82F255FD-1084-4184-B2F8-03376284D3E7}"/>
    <dgm:cxn modelId="{0AD6D57F-616F-4E3E-95F7-F9873DB316C4}" srcId="{CFF70545-67DA-4988-A1E4-C1EA65927C87}" destId="{898D34AD-1675-421C-BCE6-926019629A72}" srcOrd="1" destOrd="0" parTransId="{CDC49866-6089-40E2-912B-21BB10D24ED1}" sibTransId="{32CE118B-CC2F-4DFB-BF6C-0701D59F9B55}"/>
    <dgm:cxn modelId="{1A3E23F4-1EE2-4056-A36F-3699CBE6ADA7}" type="presOf" srcId="{CFF70545-67DA-4988-A1E4-C1EA65927C87}" destId="{5E676198-F40F-4B16-8C3C-6EC3AD022BD7}" srcOrd="0" destOrd="0" presId="urn:microsoft.com/office/officeart/2005/8/layout/hProcess9"/>
    <dgm:cxn modelId="{49B784D6-6F5E-4297-B692-0B48D9F45ACF}" type="presParOf" srcId="{5E676198-F40F-4B16-8C3C-6EC3AD022BD7}" destId="{5EDCD548-6141-4219-AD8D-DA95DE4FF221}" srcOrd="0" destOrd="0" presId="urn:microsoft.com/office/officeart/2005/8/layout/hProcess9"/>
    <dgm:cxn modelId="{6AFEC8C8-8AA7-4C83-ADF9-B3CCFDF12786}" type="presParOf" srcId="{5E676198-F40F-4B16-8C3C-6EC3AD022BD7}" destId="{4E489274-5C04-44F9-8426-15A441D4B746}" srcOrd="1" destOrd="0" presId="urn:microsoft.com/office/officeart/2005/8/layout/hProcess9"/>
    <dgm:cxn modelId="{ACD00CD8-95F8-4DA3-AAD7-944634D20E36}" type="presParOf" srcId="{4E489274-5C04-44F9-8426-15A441D4B746}" destId="{C94A920E-937A-4B1C-ABB9-2634CF22AB8D}" srcOrd="0" destOrd="0" presId="urn:microsoft.com/office/officeart/2005/8/layout/hProcess9"/>
    <dgm:cxn modelId="{D531D0DA-EA28-423E-B8DC-000C4B8CB92E}" type="presParOf" srcId="{4E489274-5C04-44F9-8426-15A441D4B746}" destId="{0A829B38-93A7-4384-8289-3196204F8978}" srcOrd="1" destOrd="0" presId="urn:microsoft.com/office/officeart/2005/8/layout/hProcess9"/>
    <dgm:cxn modelId="{76A23665-3E2A-43E5-BFBA-2634DA2BDA71}" type="presParOf" srcId="{4E489274-5C04-44F9-8426-15A441D4B746}" destId="{E1B6F8D7-EB8E-4488-8493-7C44FC69DDA2}" srcOrd="2" destOrd="0" presId="urn:microsoft.com/office/officeart/2005/8/layout/hProcess9"/>
    <dgm:cxn modelId="{D8337C71-CABD-4695-AD9F-7269C8A2916E}" type="presParOf" srcId="{4E489274-5C04-44F9-8426-15A441D4B746}" destId="{2712EF0E-9119-4732-83F2-C42593EBE2CB}" srcOrd="3" destOrd="0" presId="urn:microsoft.com/office/officeart/2005/8/layout/hProcess9"/>
    <dgm:cxn modelId="{E304B8CA-CF17-4433-8954-1B4531E860D6}" type="presParOf" srcId="{4E489274-5C04-44F9-8426-15A441D4B746}" destId="{8A1987B5-BF0B-4620-B384-93CAE0678BB4}" srcOrd="4" destOrd="0" presId="urn:microsoft.com/office/officeart/2005/8/layout/hProcess9"/>
  </dgm:cxnLst>
  <dgm:bg/>
  <dgm:whole/>
  <dgm:extLst>
    <a:ext uri="http://schemas.microsoft.com/office/drawing/2008/diagram">
      <dsp:dataModelExt xmlns:dsp="http://schemas.microsoft.com/office/drawing/2008/diagram" xmlns="" relId="rId10"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6F3FFC4-6AEA-4E9E-8225-16E144445351}" type="doc">
      <dgm:prSet loTypeId="urn:microsoft.com/office/officeart/2005/8/layout/gear1" loCatId="cycle" qsTypeId="urn:microsoft.com/office/officeart/2005/8/quickstyle/simple1" qsCatId="simple" csTypeId="urn:microsoft.com/office/officeart/2005/8/colors/accent6_4" csCatId="accent6" phldr="1"/>
      <dgm:spPr/>
      <dgm:t>
        <a:bodyPr/>
        <a:lstStyle/>
        <a:p>
          <a:endParaRPr lang="en-US"/>
        </a:p>
      </dgm:t>
    </dgm:pt>
    <dgm:pt modelId="{AABB5571-59D0-4A3F-B4FA-2429A3A61305}">
      <dgm:prSet phldrT="[Text]" custT="1"/>
      <dgm:spPr>
        <a:solidFill>
          <a:srgbClr val="CC7F40"/>
        </a:solidFill>
      </dgm:spPr>
      <dgm:t>
        <a:bodyPr/>
        <a:lstStyle/>
        <a:p>
          <a:pPr algn="r">
            <a:lnSpc>
              <a:spcPct val="100000"/>
            </a:lnSpc>
            <a:spcAft>
              <a:spcPts val="0"/>
            </a:spcAft>
          </a:pPr>
          <a:r>
            <a:rPr lang="lv-LV" sz="1600" b="1" noProof="0" dirty="0" smtClean="0">
              <a:latin typeface="Verdana" pitchFamily="34" charset="0"/>
              <a:ea typeface="Verdana" pitchFamily="34" charset="0"/>
              <a:cs typeface="Verdana" pitchFamily="34" charset="0"/>
            </a:rPr>
            <a:t>Nacionālais Veselību </a:t>
          </a:r>
        </a:p>
        <a:p>
          <a:pPr algn="r">
            <a:lnSpc>
              <a:spcPct val="100000"/>
            </a:lnSpc>
            <a:spcAft>
              <a:spcPts val="0"/>
            </a:spcAft>
          </a:pPr>
          <a:r>
            <a:rPr lang="lv-LV" sz="1600" b="1" noProof="0" dirty="0" smtClean="0">
              <a:latin typeface="Verdana" pitchFamily="34" charset="0"/>
              <a:ea typeface="Verdana" pitchFamily="34" charset="0"/>
              <a:cs typeface="Verdana" pitchFamily="34" charset="0"/>
            </a:rPr>
            <a:t>veicinošo </a:t>
          </a:r>
        </a:p>
        <a:p>
          <a:pPr algn="r">
            <a:lnSpc>
              <a:spcPct val="100000"/>
            </a:lnSpc>
            <a:spcAft>
              <a:spcPts val="0"/>
            </a:spcAft>
          </a:pPr>
          <a:r>
            <a:rPr lang="lv-LV" sz="1600" b="1" u="sng" noProof="0" dirty="0" smtClean="0">
              <a:latin typeface="Verdana" pitchFamily="34" charset="0"/>
              <a:ea typeface="Verdana" pitchFamily="34" charset="0"/>
              <a:cs typeface="Verdana" pitchFamily="34" charset="0"/>
            </a:rPr>
            <a:t>skolu </a:t>
          </a:r>
          <a:r>
            <a:rPr lang="lv-LV" sz="1600" b="1" u="sng" noProof="0" dirty="0" smtClean="0">
              <a:latin typeface="Verdana" pitchFamily="34" charset="0"/>
              <a:ea typeface="Verdana" pitchFamily="34" charset="0"/>
              <a:cs typeface="Verdana" pitchFamily="34" charset="0"/>
            </a:rPr>
            <a:t>tīkls </a:t>
          </a:r>
          <a:r>
            <a:rPr lang="lv-LV" sz="1300" b="1" u="none" noProof="0" dirty="0" smtClean="0">
              <a:latin typeface="Verdana" pitchFamily="34" charset="0"/>
              <a:ea typeface="Verdana" pitchFamily="34" charset="0"/>
              <a:cs typeface="Verdana" pitchFamily="34" charset="0"/>
            </a:rPr>
            <a:t>(pieteikušās 57)</a:t>
          </a:r>
          <a:endParaRPr lang="en-US" sz="1300" b="1" u="sng" noProof="0" dirty="0">
            <a:latin typeface="Verdana" pitchFamily="34" charset="0"/>
            <a:ea typeface="Verdana" pitchFamily="34" charset="0"/>
            <a:cs typeface="Verdana" pitchFamily="34" charset="0"/>
          </a:endParaRPr>
        </a:p>
      </dgm:t>
    </dgm:pt>
    <dgm:pt modelId="{B7C0F084-5133-41BC-9BC8-8D9A61F68136}" type="sibTrans" cxnId="{9A459D88-7CF2-4DC2-A866-40E94265A4CB}">
      <dgm:prSet/>
      <dgm:spPr>
        <a:solidFill>
          <a:schemeClr val="accent3">
            <a:lumMod val="75000"/>
          </a:schemeClr>
        </a:solidFill>
      </dgm:spPr>
      <dgm:t>
        <a:bodyPr/>
        <a:lstStyle/>
        <a:p>
          <a:endParaRPr lang="lv-LV" b="1" dirty="0"/>
        </a:p>
      </dgm:t>
    </dgm:pt>
    <dgm:pt modelId="{C5A5D1F6-733A-4C36-92AA-EFBC1B71B9A0}" type="parTrans" cxnId="{9A459D88-7CF2-4DC2-A866-40E94265A4CB}">
      <dgm:prSet/>
      <dgm:spPr/>
      <dgm:t>
        <a:bodyPr/>
        <a:lstStyle/>
        <a:p>
          <a:endParaRPr lang="lv-LV" b="1"/>
        </a:p>
      </dgm:t>
    </dgm:pt>
    <dgm:pt modelId="{37E1D39A-AFB9-4A7F-B828-EE64A586A00D}" type="pres">
      <dgm:prSet presAssocID="{F6F3FFC4-6AEA-4E9E-8225-16E144445351}" presName="composite" presStyleCnt="0">
        <dgm:presLayoutVars>
          <dgm:chMax val="3"/>
          <dgm:animLvl val="lvl"/>
          <dgm:resizeHandles val="exact"/>
        </dgm:presLayoutVars>
      </dgm:prSet>
      <dgm:spPr/>
      <dgm:t>
        <a:bodyPr/>
        <a:lstStyle/>
        <a:p>
          <a:endParaRPr lang="en-US"/>
        </a:p>
      </dgm:t>
    </dgm:pt>
    <dgm:pt modelId="{CB653F7D-C4D7-432A-86E9-64B805CB24CD}" type="pres">
      <dgm:prSet presAssocID="{AABB5571-59D0-4A3F-B4FA-2429A3A61305}" presName="gear1" presStyleLbl="node1" presStyleIdx="0" presStyleCnt="1" custScaleX="203930" custScaleY="122437" custLinFactNeighborX="-10787" custLinFactNeighborY="11850">
        <dgm:presLayoutVars>
          <dgm:chMax val="1"/>
          <dgm:bulletEnabled val="1"/>
        </dgm:presLayoutVars>
      </dgm:prSet>
      <dgm:spPr/>
      <dgm:t>
        <a:bodyPr/>
        <a:lstStyle/>
        <a:p>
          <a:endParaRPr lang="lv-LV"/>
        </a:p>
      </dgm:t>
    </dgm:pt>
    <dgm:pt modelId="{0016D35F-F657-4DB7-963E-5E7F7E235992}" type="pres">
      <dgm:prSet presAssocID="{AABB5571-59D0-4A3F-B4FA-2429A3A61305}" presName="gear1srcNode" presStyleLbl="node1" presStyleIdx="0" presStyleCnt="1"/>
      <dgm:spPr/>
      <dgm:t>
        <a:bodyPr/>
        <a:lstStyle/>
        <a:p>
          <a:endParaRPr lang="lv-LV"/>
        </a:p>
      </dgm:t>
    </dgm:pt>
    <dgm:pt modelId="{5E191A55-2E9E-41A7-A757-C2CEAF558774}" type="pres">
      <dgm:prSet presAssocID="{AABB5571-59D0-4A3F-B4FA-2429A3A61305}" presName="gear1dstNode" presStyleLbl="node1" presStyleIdx="0" presStyleCnt="1"/>
      <dgm:spPr/>
      <dgm:t>
        <a:bodyPr/>
        <a:lstStyle/>
        <a:p>
          <a:endParaRPr lang="lv-LV"/>
        </a:p>
      </dgm:t>
    </dgm:pt>
    <dgm:pt modelId="{BC647DF9-EC37-470B-B1C3-843FF3F0A568}" type="pres">
      <dgm:prSet presAssocID="{B7C0F084-5133-41BC-9BC8-8D9A61F68136}" presName="connector1" presStyleLbl="sibTrans2D1" presStyleIdx="0" presStyleCnt="1" custScaleX="126288" custScaleY="115363" custLinFactNeighborX="33322" custLinFactNeighborY="6168"/>
      <dgm:spPr/>
      <dgm:t>
        <a:bodyPr/>
        <a:lstStyle/>
        <a:p>
          <a:endParaRPr lang="lv-LV"/>
        </a:p>
      </dgm:t>
    </dgm:pt>
  </dgm:ptLst>
  <dgm:cxnLst>
    <dgm:cxn modelId="{E54030FC-E049-4F2B-B24E-3BCCE8B0173E}" type="presOf" srcId="{AABB5571-59D0-4A3F-B4FA-2429A3A61305}" destId="{CB653F7D-C4D7-432A-86E9-64B805CB24CD}" srcOrd="0" destOrd="0" presId="urn:microsoft.com/office/officeart/2005/8/layout/gear1"/>
    <dgm:cxn modelId="{9A459D88-7CF2-4DC2-A866-40E94265A4CB}" srcId="{F6F3FFC4-6AEA-4E9E-8225-16E144445351}" destId="{AABB5571-59D0-4A3F-B4FA-2429A3A61305}" srcOrd="0" destOrd="0" parTransId="{C5A5D1F6-733A-4C36-92AA-EFBC1B71B9A0}" sibTransId="{B7C0F084-5133-41BC-9BC8-8D9A61F68136}"/>
    <dgm:cxn modelId="{C3DFD92A-B175-421A-B2F4-AF201F499492}" type="presOf" srcId="{AABB5571-59D0-4A3F-B4FA-2429A3A61305}" destId="{0016D35F-F657-4DB7-963E-5E7F7E235992}" srcOrd="1" destOrd="0" presId="urn:microsoft.com/office/officeart/2005/8/layout/gear1"/>
    <dgm:cxn modelId="{06ED3FF0-000F-4C6D-A6E7-93392EA63567}" type="presOf" srcId="{B7C0F084-5133-41BC-9BC8-8D9A61F68136}" destId="{BC647DF9-EC37-470B-B1C3-843FF3F0A568}" srcOrd="0" destOrd="0" presId="urn:microsoft.com/office/officeart/2005/8/layout/gear1"/>
    <dgm:cxn modelId="{10C98F24-5E47-4D4A-ADAA-EDC4453BFB0E}" type="presOf" srcId="{AABB5571-59D0-4A3F-B4FA-2429A3A61305}" destId="{5E191A55-2E9E-41A7-A757-C2CEAF558774}" srcOrd="2" destOrd="0" presId="urn:microsoft.com/office/officeart/2005/8/layout/gear1"/>
    <dgm:cxn modelId="{FA0FB31D-A130-4E50-A95D-107F13885EAB}" type="presOf" srcId="{F6F3FFC4-6AEA-4E9E-8225-16E144445351}" destId="{37E1D39A-AFB9-4A7F-B828-EE64A586A00D}" srcOrd="0" destOrd="0" presId="urn:microsoft.com/office/officeart/2005/8/layout/gear1"/>
    <dgm:cxn modelId="{E6633FC6-81E9-43C5-A11C-C24DAF2FCDE2}" type="presParOf" srcId="{37E1D39A-AFB9-4A7F-B828-EE64A586A00D}" destId="{CB653F7D-C4D7-432A-86E9-64B805CB24CD}" srcOrd="0" destOrd="0" presId="urn:microsoft.com/office/officeart/2005/8/layout/gear1"/>
    <dgm:cxn modelId="{B48944FC-B427-489B-9AE7-BC728E338155}" type="presParOf" srcId="{37E1D39A-AFB9-4A7F-B828-EE64A586A00D}" destId="{0016D35F-F657-4DB7-963E-5E7F7E235992}" srcOrd="1" destOrd="0" presId="urn:microsoft.com/office/officeart/2005/8/layout/gear1"/>
    <dgm:cxn modelId="{8ABC5062-2B66-429F-A02F-96792D94F216}" type="presParOf" srcId="{37E1D39A-AFB9-4A7F-B828-EE64A586A00D}" destId="{5E191A55-2E9E-41A7-A757-C2CEAF558774}" srcOrd="2" destOrd="0" presId="urn:microsoft.com/office/officeart/2005/8/layout/gear1"/>
    <dgm:cxn modelId="{E93CFF24-ADFE-4977-B005-FE87DFED424C}" type="presParOf" srcId="{37E1D39A-AFB9-4A7F-B828-EE64A586A00D}" destId="{BC647DF9-EC37-470B-B1C3-843FF3F0A568}" srcOrd="3" destOrd="0" presId="urn:microsoft.com/office/officeart/2005/8/layout/gear1"/>
  </dgm:cxnLst>
  <dgm:bg/>
  <dgm:whole/>
  <dgm:extLst>
    <a:ext uri="http://schemas.microsoft.com/office/drawing/2008/diagram">
      <dsp:dataModelExt xmlns:dsp="http://schemas.microsoft.com/office/drawing/2008/diagram" xmlns="" relId="rId9"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6F3FFC4-6AEA-4E9E-8225-16E144445351}" type="doc">
      <dgm:prSet loTypeId="urn:microsoft.com/office/officeart/2005/8/layout/gear1" loCatId="cycle" qsTypeId="urn:microsoft.com/office/officeart/2005/8/quickstyle/simple4" qsCatId="simple" csTypeId="urn:microsoft.com/office/officeart/2005/8/colors/colorful2" csCatId="colorful" phldr="1"/>
      <dgm:spPr/>
    </dgm:pt>
    <dgm:pt modelId="{E648A8DA-5A42-47EB-8CCB-00007385EA54}">
      <dgm:prSet phldrT="[Text]" custT="1"/>
      <dgm:spPr/>
      <dgm:t>
        <a:bodyPr/>
        <a:lstStyle/>
        <a:p>
          <a:endParaRPr lang="en-US" sz="1600" b="1" noProof="0" dirty="0" smtClean="0">
            <a:latin typeface="Verdana" pitchFamily="34" charset="0"/>
            <a:ea typeface="Verdana" pitchFamily="34" charset="0"/>
            <a:cs typeface="Verdana" pitchFamily="34" charset="0"/>
          </a:endParaRPr>
        </a:p>
        <a:p>
          <a:r>
            <a:rPr lang="lv-LV" sz="1600" b="1" noProof="0" dirty="0" smtClean="0">
              <a:latin typeface="Verdana" pitchFamily="34" charset="0"/>
              <a:ea typeface="Verdana" pitchFamily="34" charset="0"/>
              <a:cs typeface="Verdana" pitchFamily="34" charset="0"/>
            </a:rPr>
            <a:t>Nacionālais veselīgo </a:t>
          </a:r>
          <a:r>
            <a:rPr lang="lv-LV" sz="1600" b="1" u="sng" noProof="0" dirty="0" smtClean="0">
              <a:latin typeface="Verdana" pitchFamily="34" charset="0"/>
              <a:ea typeface="Verdana" pitchFamily="34" charset="0"/>
              <a:cs typeface="Verdana" pitchFamily="34" charset="0"/>
            </a:rPr>
            <a:t>pašvaldību tīkls</a:t>
          </a:r>
          <a:r>
            <a:rPr lang="lv-LV" sz="1600" b="1" noProof="0" dirty="0" smtClean="0">
              <a:latin typeface="Verdana" pitchFamily="34" charset="0"/>
              <a:ea typeface="Verdana" pitchFamily="34" charset="0"/>
              <a:cs typeface="Verdana" pitchFamily="34" charset="0"/>
            </a:rPr>
            <a:t> (37)</a:t>
          </a:r>
          <a:endParaRPr lang="en-US" sz="1600" b="1" u="sng" noProof="0" dirty="0">
            <a:latin typeface="Verdana" pitchFamily="34" charset="0"/>
            <a:ea typeface="Verdana" pitchFamily="34" charset="0"/>
            <a:cs typeface="Verdana" pitchFamily="34" charset="0"/>
          </a:endParaRPr>
        </a:p>
      </dgm:t>
    </dgm:pt>
    <dgm:pt modelId="{B9573D6B-0C58-43DF-9C03-34F85406D9FB}" type="parTrans" cxnId="{4401A152-4D2E-462D-878A-C6741BD66B13}">
      <dgm:prSet/>
      <dgm:spPr/>
      <dgm:t>
        <a:bodyPr/>
        <a:lstStyle/>
        <a:p>
          <a:endParaRPr lang="en-US" sz="1600" noProof="0">
            <a:latin typeface="Verdana" pitchFamily="34" charset="0"/>
            <a:ea typeface="Verdana" pitchFamily="34" charset="0"/>
            <a:cs typeface="Verdana" pitchFamily="34" charset="0"/>
          </a:endParaRPr>
        </a:p>
      </dgm:t>
    </dgm:pt>
    <dgm:pt modelId="{9360E7F3-5D4C-44F2-8E46-24EDE8D3109E}" type="sibTrans" cxnId="{4401A152-4D2E-462D-878A-C6741BD66B13}">
      <dgm:prSet/>
      <dgm:spPr/>
      <dgm:t>
        <a:bodyPr/>
        <a:lstStyle/>
        <a:p>
          <a:endParaRPr lang="en-US" sz="1600" noProof="0">
            <a:latin typeface="Verdana" pitchFamily="34" charset="0"/>
            <a:ea typeface="Verdana" pitchFamily="34" charset="0"/>
            <a:cs typeface="Verdana" pitchFamily="34" charset="0"/>
          </a:endParaRPr>
        </a:p>
      </dgm:t>
    </dgm:pt>
    <dgm:pt modelId="{4BB23B10-D18F-4DC7-9BCF-2671DE403D88}">
      <dgm:prSet phldrT="[Text]" custT="1"/>
      <dgm:spPr/>
      <dgm:t>
        <a:bodyPr/>
        <a:lstStyle/>
        <a:p>
          <a:pPr algn="l">
            <a:lnSpc>
              <a:spcPct val="100000"/>
            </a:lnSpc>
            <a:spcAft>
              <a:spcPts val="0"/>
            </a:spcAft>
          </a:pPr>
          <a:endParaRPr lang="lv-LV" sz="1500" b="1" u="none" noProof="0" dirty="0" smtClean="0">
            <a:latin typeface="Verdana" pitchFamily="34" charset="0"/>
            <a:ea typeface="Verdana" pitchFamily="34" charset="0"/>
            <a:cs typeface="Verdana" pitchFamily="34" charset="0"/>
          </a:endParaRPr>
        </a:p>
        <a:p>
          <a:pPr algn="l">
            <a:lnSpc>
              <a:spcPct val="100000"/>
            </a:lnSpc>
            <a:spcAft>
              <a:spcPts val="0"/>
            </a:spcAft>
          </a:pPr>
          <a:r>
            <a:rPr lang="lv-LV" sz="1500" b="1" u="sng" noProof="0" dirty="0" err="1" smtClean="0">
              <a:latin typeface="Verdana" pitchFamily="34" charset="0"/>
              <a:ea typeface="Verdana" pitchFamily="34" charset="0"/>
              <a:cs typeface="Verdana" pitchFamily="34" charset="0"/>
            </a:rPr>
            <a:t>Kontakt-personas</a:t>
          </a:r>
          <a:r>
            <a:rPr lang="lv-LV" sz="1500" b="1" u="none" noProof="0" dirty="0" smtClean="0">
              <a:latin typeface="Verdana" pitchFamily="34" charset="0"/>
              <a:ea typeface="Verdana" pitchFamily="34" charset="0"/>
              <a:cs typeface="Verdana" pitchFamily="34" charset="0"/>
            </a:rPr>
            <a:t> veselības veicināšanas jautājumos  	(87) </a:t>
          </a:r>
          <a:endParaRPr lang="en-US" sz="1500" b="1" u="none" noProof="0" dirty="0">
            <a:latin typeface="Verdana" pitchFamily="34" charset="0"/>
            <a:ea typeface="Verdana" pitchFamily="34" charset="0"/>
            <a:cs typeface="Verdana" pitchFamily="34" charset="0"/>
          </a:endParaRPr>
        </a:p>
      </dgm:t>
    </dgm:pt>
    <dgm:pt modelId="{619A8315-B83C-4EEA-9BA6-ADA4DAF45520}" type="parTrans" cxnId="{5F3A067B-82DC-43CC-8E6C-C8C28551C55F}">
      <dgm:prSet/>
      <dgm:spPr/>
      <dgm:t>
        <a:bodyPr/>
        <a:lstStyle/>
        <a:p>
          <a:endParaRPr lang="en-US" sz="1600" noProof="0">
            <a:latin typeface="Verdana" pitchFamily="34" charset="0"/>
            <a:ea typeface="Verdana" pitchFamily="34" charset="0"/>
            <a:cs typeface="Verdana" pitchFamily="34" charset="0"/>
          </a:endParaRPr>
        </a:p>
      </dgm:t>
    </dgm:pt>
    <dgm:pt modelId="{19430910-41F3-4889-9297-66B2CAD4C525}" type="sibTrans" cxnId="{5F3A067B-82DC-43CC-8E6C-C8C28551C55F}">
      <dgm:prSet/>
      <dgm:spPr/>
      <dgm:t>
        <a:bodyPr/>
        <a:lstStyle/>
        <a:p>
          <a:endParaRPr lang="en-US" sz="1600" noProof="0">
            <a:latin typeface="Verdana" pitchFamily="34" charset="0"/>
            <a:ea typeface="Verdana" pitchFamily="34" charset="0"/>
            <a:cs typeface="Verdana" pitchFamily="34" charset="0"/>
          </a:endParaRPr>
        </a:p>
      </dgm:t>
    </dgm:pt>
    <dgm:pt modelId="{AABB5571-59D0-4A3F-B4FA-2429A3A61305}">
      <dgm:prSet phldrT="[Text]" custT="1"/>
      <dgm:spPr/>
      <dgm:t>
        <a:bodyPr/>
        <a:lstStyle/>
        <a:p>
          <a:r>
            <a:rPr lang="lv-LV" sz="1600" b="1" u="sng" noProof="0" dirty="0" smtClean="0">
              <a:latin typeface="Verdana" pitchFamily="34" charset="0"/>
              <a:ea typeface="Verdana" pitchFamily="34" charset="0"/>
              <a:cs typeface="Verdana" pitchFamily="34" charset="0"/>
            </a:rPr>
            <a:t>SPKC</a:t>
          </a:r>
          <a:r>
            <a:rPr lang="lv-LV" sz="1600" b="1" u="none" noProof="0" dirty="0" smtClean="0">
              <a:latin typeface="Verdana" pitchFamily="34" charset="0"/>
              <a:ea typeface="Verdana" pitchFamily="34" charset="0"/>
              <a:cs typeface="Verdana" pitchFamily="34" charset="0"/>
            </a:rPr>
            <a:t> veselības veicināšanas </a:t>
          </a:r>
          <a:r>
            <a:rPr lang="lv-LV" sz="1600" b="1" u="sng" noProof="0" dirty="0" smtClean="0">
              <a:latin typeface="Verdana" pitchFamily="34" charset="0"/>
              <a:ea typeface="Verdana" pitchFamily="34" charset="0"/>
              <a:cs typeface="Verdana" pitchFamily="34" charset="0"/>
            </a:rPr>
            <a:t>aktivitātes</a:t>
          </a:r>
          <a:endParaRPr lang="en-US" sz="1600" b="1" u="sng" noProof="0" dirty="0">
            <a:latin typeface="Verdana" pitchFamily="34" charset="0"/>
            <a:ea typeface="Verdana" pitchFamily="34" charset="0"/>
            <a:cs typeface="Verdana" pitchFamily="34" charset="0"/>
          </a:endParaRPr>
        </a:p>
      </dgm:t>
    </dgm:pt>
    <dgm:pt modelId="{B7C0F084-5133-41BC-9BC8-8D9A61F68136}" type="sibTrans" cxnId="{9A459D88-7CF2-4DC2-A866-40E94265A4CB}">
      <dgm:prSet/>
      <dgm:spPr/>
      <dgm:t>
        <a:bodyPr/>
        <a:lstStyle/>
        <a:p>
          <a:endParaRPr lang="en-US" sz="1600" noProof="0">
            <a:latin typeface="Verdana" pitchFamily="34" charset="0"/>
            <a:ea typeface="Verdana" pitchFamily="34" charset="0"/>
            <a:cs typeface="Verdana" pitchFamily="34" charset="0"/>
          </a:endParaRPr>
        </a:p>
      </dgm:t>
    </dgm:pt>
    <dgm:pt modelId="{C5A5D1F6-733A-4C36-92AA-EFBC1B71B9A0}" type="parTrans" cxnId="{9A459D88-7CF2-4DC2-A866-40E94265A4CB}">
      <dgm:prSet/>
      <dgm:spPr/>
      <dgm:t>
        <a:bodyPr/>
        <a:lstStyle/>
        <a:p>
          <a:endParaRPr lang="en-US" sz="1600" noProof="0">
            <a:latin typeface="Verdana" pitchFamily="34" charset="0"/>
            <a:ea typeface="Verdana" pitchFamily="34" charset="0"/>
            <a:cs typeface="Verdana" pitchFamily="34" charset="0"/>
          </a:endParaRPr>
        </a:p>
      </dgm:t>
    </dgm:pt>
    <dgm:pt modelId="{37E1D39A-AFB9-4A7F-B828-EE64A586A00D}" type="pres">
      <dgm:prSet presAssocID="{F6F3FFC4-6AEA-4E9E-8225-16E144445351}" presName="composite" presStyleCnt="0">
        <dgm:presLayoutVars>
          <dgm:chMax val="3"/>
          <dgm:animLvl val="lvl"/>
          <dgm:resizeHandles val="exact"/>
        </dgm:presLayoutVars>
      </dgm:prSet>
      <dgm:spPr/>
    </dgm:pt>
    <dgm:pt modelId="{5A5A4572-30DB-409A-8A65-B26DF55FC581}" type="pres">
      <dgm:prSet presAssocID="{E648A8DA-5A42-47EB-8CCB-00007385EA54}" presName="gear1" presStyleLbl="node1" presStyleIdx="0" presStyleCnt="3" custScaleX="188687" custScaleY="120436" custLinFactNeighborX="38942" custLinFactNeighborY="10032">
        <dgm:presLayoutVars>
          <dgm:chMax val="1"/>
          <dgm:bulletEnabled val="1"/>
        </dgm:presLayoutVars>
      </dgm:prSet>
      <dgm:spPr/>
      <dgm:t>
        <a:bodyPr/>
        <a:lstStyle/>
        <a:p>
          <a:endParaRPr lang="lv-LV"/>
        </a:p>
      </dgm:t>
    </dgm:pt>
    <dgm:pt modelId="{E6A7985F-B93A-4EDE-BB23-18D5F704C9DD}" type="pres">
      <dgm:prSet presAssocID="{E648A8DA-5A42-47EB-8CCB-00007385EA54}" presName="gear1srcNode" presStyleLbl="node1" presStyleIdx="0" presStyleCnt="3"/>
      <dgm:spPr/>
      <dgm:t>
        <a:bodyPr/>
        <a:lstStyle/>
        <a:p>
          <a:endParaRPr lang="lv-LV"/>
        </a:p>
      </dgm:t>
    </dgm:pt>
    <dgm:pt modelId="{6B2D77A2-5D2F-4FDD-A409-CB4A4EC361BB}" type="pres">
      <dgm:prSet presAssocID="{E648A8DA-5A42-47EB-8CCB-00007385EA54}" presName="gear1dstNode" presStyleLbl="node1" presStyleIdx="0" presStyleCnt="3"/>
      <dgm:spPr/>
      <dgm:t>
        <a:bodyPr/>
        <a:lstStyle/>
        <a:p>
          <a:endParaRPr lang="lv-LV"/>
        </a:p>
      </dgm:t>
    </dgm:pt>
    <dgm:pt modelId="{43545AE9-8B8B-43C8-8EFE-AA9F1EB0E1BA}" type="pres">
      <dgm:prSet presAssocID="{4BB23B10-D18F-4DC7-9BCF-2671DE403D88}" presName="gear2" presStyleLbl="node1" presStyleIdx="1" presStyleCnt="3" custScaleX="242624" custScaleY="186712" custLinFactNeighborX="-63480" custLinFactNeighborY="-25175">
        <dgm:presLayoutVars>
          <dgm:chMax val="1"/>
          <dgm:bulletEnabled val="1"/>
        </dgm:presLayoutVars>
      </dgm:prSet>
      <dgm:spPr/>
      <dgm:t>
        <a:bodyPr/>
        <a:lstStyle/>
        <a:p>
          <a:endParaRPr lang="lv-LV"/>
        </a:p>
      </dgm:t>
    </dgm:pt>
    <dgm:pt modelId="{510E5300-582A-49F5-8F1B-B54A7471C366}" type="pres">
      <dgm:prSet presAssocID="{4BB23B10-D18F-4DC7-9BCF-2671DE403D88}" presName="gear2srcNode" presStyleLbl="node1" presStyleIdx="1" presStyleCnt="3"/>
      <dgm:spPr/>
      <dgm:t>
        <a:bodyPr/>
        <a:lstStyle/>
        <a:p>
          <a:endParaRPr lang="lv-LV"/>
        </a:p>
      </dgm:t>
    </dgm:pt>
    <dgm:pt modelId="{6141D903-C13A-41D5-945A-13416E7F7F14}" type="pres">
      <dgm:prSet presAssocID="{4BB23B10-D18F-4DC7-9BCF-2671DE403D88}" presName="gear2dstNode" presStyleLbl="node1" presStyleIdx="1" presStyleCnt="3"/>
      <dgm:spPr/>
      <dgm:t>
        <a:bodyPr/>
        <a:lstStyle/>
        <a:p>
          <a:endParaRPr lang="lv-LV"/>
        </a:p>
      </dgm:t>
    </dgm:pt>
    <dgm:pt modelId="{65AABD27-20D1-4D91-9ADE-7BED2B60BE9F}" type="pres">
      <dgm:prSet presAssocID="{AABB5571-59D0-4A3F-B4FA-2429A3A61305}" presName="gear3" presStyleLbl="node1" presStyleIdx="2" presStyleCnt="3" custScaleX="248809" custScaleY="195006" custLinFactNeighborX="32782" custLinFactNeighborY="3766"/>
      <dgm:spPr/>
      <dgm:t>
        <a:bodyPr/>
        <a:lstStyle/>
        <a:p>
          <a:endParaRPr lang="lv-LV"/>
        </a:p>
      </dgm:t>
    </dgm:pt>
    <dgm:pt modelId="{18DFBBF8-1970-46DE-A629-061120D31365}" type="pres">
      <dgm:prSet presAssocID="{AABB5571-59D0-4A3F-B4FA-2429A3A61305}" presName="gear3tx" presStyleLbl="node1" presStyleIdx="2" presStyleCnt="3">
        <dgm:presLayoutVars>
          <dgm:chMax val="1"/>
          <dgm:bulletEnabled val="1"/>
        </dgm:presLayoutVars>
      </dgm:prSet>
      <dgm:spPr/>
      <dgm:t>
        <a:bodyPr/>
        <a:lstStyle/>
        <a:p>
          <a:endParaRPr lang="lv-LV"/>
        </a:p>
      </dgm:t>
    </dgm:pt>
    <dgm:pt modelId="{CA9C6B1B-E161-48EE-937F-8483BB099D8C}" type="pres">
      <dgm:prSet presAssocID="{AABB5571-59D0-4A3F-B4FA-2429A3A61305}" presName="gear3srcNode" presStyleLbl="node1" presStyleIdx="2" presStyleCnt="3"/>
      <dgm:spPr/>
      <dgm:t>
        <a:bodyPr/>
        <a:lstStyle/>
        <a:p>
          <a:endParaRPr lang="lv-LV"/>
        </a:p>
      </dgm:t>
    </dgm:pt>
    <dgm:pt modelId="{3C45EE5D-0D60-4D25-BFD8-D2C86F5892C0}" type="pres">
      <dgm:prSet presAssocID="{AABB5571-59D0-4A3F-B4FA-2429A3A61305}" presName="gear3dstNode" presStyleLbl="node1" presStyleIdx="2" presStyleCnt="3"/>
      <dgm:spPr/>
      <dgm:t>
        <a:bodyPr/>
        <a:lstStyle/>
        <a:p>
          <a:endParaRPr lang="lv-LV"/>
        </a:p>
      </dgm:t>
    </dgm:pt>
    <dgm:pt modelId="{B5F24557-77C7-40D5-8E62-1F8D1E7B942F}" type="pres">
      <dgm:prSet presAssocID="{9360E7F3-5D4C-44F2-8E46-24EDE8D3109E}" presName="connector1" presStyleLbl="sibTrans2D1" presStyleIdx="0" presStyleCnt="3" custAng="18499686" custScaleX="91440" custScaleY="86494" custLinFactNeighborX="45936" custLinFactNeighborY="-91867"/>
      <dgm:spPr/>
      <dgm:t>
        <a:bodyPr/>
        <a:lstStyle/>
        <a:p>
          <a:endParaRPr lang="lv-LV"/>
        </a:p>
      </dgm:t>
    </dgm:pt>
    <dgm:pt modelId="{E06F6464-42DF-497C-BF50-7667EFD0871C}" type="pres">
      <dgm:prSet presAssocID="{19430910-41F3-4889-9297-66B2CAD4C525}" presName="connector2" presStyleLbl="sibTrans2D1" presStyleIdx="1" presStyleCnt="3" custAng="14907687" custLinFactNeighborX="-5465" custLinFactNeighborY="32542"/>
      <dgm:spPr/>
      <dgm:t>
        <a:bodyPr/>
        <a:lstStyle/>
        <a:p>
          <a:endParaRPr lang="lv-LV"/>
        </a:p>
      </dgm:t>
    </dgm:pt>
    <dgm:pt modelId="{A6435982-D379-4466-B7B7-728BF7004DFC}" type="pres">
      <dgm:prSet presAssocID="{B7C0F084-5133-41BC-9BC8-8D9A61F68136}" presName="connector3" presStyleLbl="sibTrans2D1" presStyleIdx="2" presStyleCnt="3" custAng="1339325" custFlipHor="1" custScaleX="165557" custScaleY="88947" custLinFactNeighborX="-91133" custLinFactNeighborY="-2833"/>
      <dgm:spPr/>
      <dgm:t>
        <a:bodyPr/>
        <a:lstStyle/>
        <a:p>
          <a:endParaRPr lang="lv-LV"/>
        </a:p>
      </dgm:t>
    </dgm:pt>
  </dgm:ptLst>
  <dgm:cxnLst>
    <dgm:cxn modelId="{9A459D88-7CF2-4DC2-A866-40E94265A4CB}" srcId="{F6F3FFC4-6AEA-4E9E-8225-16E144445351}" destId="{AABB5571-59D0-4A3F-B4FA-2429A3A61305}" srcOrd="2" destOrd="0" parTransId="{C5A5D1F6-733A-4C36-92AA-EFBC1B71B9A0}" sibTransId="{B7C0F084-5133-41BC-9BC8-8D9A61F68136}"/>
    <dgm:cxn modelId="{5F3A067B-82DC-43CC-8E6C-C8C28551C55F}" srcId="{F6F3FFC4-6AEA-4E9E-8225-16E144445351}" destId="{4BB23B10-D18F-4DC7-9BCF-2671DE403D88}" srcOrd="1" destOrd="0" parTransId="{619A8315-B83C-4EEA-9BA6-ADA4DAF45520}" sibTransId="{19430910-41F3-4889-9297-66B2CAD4C525}"/>
    <dgm:cxn modelId="{F9AEFC29-4F75-435F-8463-EF462EA4E448}" type="presOf" srcId="{F6F3FFC4-6AEA-4E9E-8225-16E144445351}" destId="{37E1D39A-AFB9-4A7F-B828-EE64A586A00D}" srcOrd="0" destOrd="0" presId="urn:microsoft.com/office/officeart/2005/8/layout/gear1"/>
    <dgm:cxn modelId="{5ADBBF5A-A8C6-4673-982F-1A67C244D0C5}" type="presOf" srcId="{4BB23B10-D18F-4DC7-9BCF-2671DE403D88}" destId="{43545AE9-8B8B-43C8-8EFE-AA9F1EB0E1BA}" srcOrd="0" destOrd="0" presId="urn:microsoft.com/office/officeart/2005/8/layout/gear1"/>
    <dgm:cxn modelId="{6E7E3B66-C15C-4F11-A512-E4C1C882AA47}" type="presOf" srcId="{AABB5571-59D0-4A3F-B4FA-2429A3A61305}" destId="{65AABD27-20D1-4D91-9ADE-7BED2B60BE9F}" srcOrd="0" destOrd="0" presId="urn:microsoft.com/office/officeart/2005/8/layout/gear1"/>
    <dgm:cxn modelId="{858B2EF7-1C44-4B2B-AA60-2A2680E6E45E}" type="presOf" srcId="{E648A8DA-5A42-47EB-8CCB-00007385EA54}" destId="{6B2D77A2-5D2F-4FDD-A409-CB4A4EC361BB}" srcOrd="2" destOrd="0" presId="urn:microsoft.com/office/officeart/2005/8/layout/gear1"/>
    <dgm:cxn modelId="{4401A152-4D2E-462D-878A-C6741BD66B13}" srcId="{F6F3FFC4-6AEA-4E9E-8225-16E144445351}" destId="{E648A8DA-5A42-47EB-8CCB-00007385EA54}" srcOrd="0" destOrd="0" parTransId="{B9573D6B-0C58-43DF-9C03-34F85406D9FB}" sibTransId="{9360E7F3-5D4C-44F2-8E46-24EDE8D3109E}"/>
    <dgm:cxn modelId="{9BFA4BCA-831D-4396-A761-DF6EB91F8C95}" type="presOf" srcId="{4BB23B10-D18F-4DC7-9BCF-2671DE403D88}" destId="{510E5300-582A-49F5-8F1B-B54A7471C366}" srcOrd="1" destOrd="0" presId="urn:microsoft.com/office/officeart/2005/8/layout/gear1"/>
    <dgm:cxn modelId="{269C90F8-0BA1-4858-85B2-8DA1D9462D94}" type="presOf" srcId="{19430910-41F3-4889-9297-66B2CAD4C525}" destId="{E06F6464-42DF-497C-BF50-7667EFD0871C}" srcOrd="0" destOrd="0" presId="urn:microsoft.com/office/officeart/2005/8/layout/gear1"/>
    <dgm:cxn modelId="{E00D98D9-4719-472C-92EF-5A73157DD256}" type="presOf" srcId="{E648A8DA-5A42-47EB-8CCB-00007385EA54}" destId="{5A5A4572-30DB-409A-8A65-B26DF55FC581}" srcOrd="0" destOrd="0" presId="urn:microsoft.com/office/officeart/2005/8/layout/gear1"/>
    <dgm:cxn modelId="{054E691E-C720-4822-8AED-F411604484FE}" type="presOf" srcId="{AABB5571-59D0-4A3F-B4FA-2429A3A61305}" destId="{18DFBBF8-1970-46DE-A629-061120D31365}" srcOrd="1" destOrd="0" presId="urn:microsoft.com/office/officeart/2005/8/layout/gear1"/>
    <dgm:cxn modelId="{D6F2D3DB-4D0C-48EA-AE30-A921F5032C9F}" type="presOf" srcId="{B7C0F084-5133-41BC-9BC8-8D9A61F68136}" destId="{A6435982-D379-4466-B7B7-728BF7004DFC}" srcOrd="0" destOrd="0" presId="urn:microsoft.com/office/officeart/2005/8/layout/gear1"/>
    <dgm:cxn modelId="{15C3CE95-7587-45CF-8F01-6C05C944006D}" type="presOf" srcId="{E648A8DA-5A42-47EB-8CCB-00007385EA54}" destId="{E6A7985F-B93A-4EDE-BB23-18D5F704C9DD}" srcOrd="1" destOrd="0" presId="urn:microsoft.com/office/officeart/2005/8/layout/gear1"/>
    <dgm:cxn modelId="{02B75F65-451C-4951-B741-1577768CAFD7}" type="presOf" srcId="{9360E7F3-5D4C-44F2-8E46-24EDE8D3109E}" destId="{B5F24557-77C7-40D5-8E62-1F8D1E7B942F}" srcOrd="0" destOrd="0" presId="urn:microsoft.com/office/officeart/2005/8/layout/gear1"/>
    <dgm:cxn modelId="{2FBA4698-3E57-4756-9A06-9B90D40AC789}" type="presOf" srcId="{4BB23B10-D18F-4DC7-9BCF-2671DE403D88}" destId="{6141D903-C13A-41D5-945A-13416E7F7F14}" srcOrd="2" destOrd="0" presId="urn:microsoft.com/office/officeart/2005/8/layout/gear1"/>
    <dgm:cxn modelId="{2D2047C9-6E93-48D7-AAF2-D6925A9B692B}" type="presOf" srcId="{AABB5571-59D0-4A3F-B4FA-2429A3A61305}" destId="{CA9C6B1B-E161-48EE-937F-8483BB099D8C}" srcOrd="2" destOrd="0" presId="urn:microsoft.com/office/officeart/2005/8/layout/gear1"/>
    <dgm:cxn modelId="{11C6A29D-5B7E-4293-AD70-5014F5A975B8}" type="presOf" srcId="{AABB5571-59D0-4A3F-B4FA-2429A3A61305}" destId="{3C45EE5D-0D60-4D25-BFD8-D2C86F5892C0}" srcOrd="3" destOrd="0" presId="urn:microsoft.com/office/officeart/2005/8/layout/gear1"/>
    <dgm:cxn modelId="{467BCBA3-609B-4EE1-83F7-0724E181D024}" type="presParOf" srcId="{37E1D39A-AFB9-4A7F-B828-EE64A586A00D}" destId="{5A5A4572-30DB-409A-8A65-B26DF55FC581}" srcOrd="0" destOrd="0" presId="urn:microsoft.com/office/officeart/2005/8/layout/gear1"/>
    <dgm:cxn modelId="{8A162354-9794-48FD-9B74-826FDE15921E}" type="presParOf" srcId="{37E1D39A-AFB9-4A7F-B828-EE64A586A00D}" destId="{E6A7985F-B93A-4EDE-BB23-18D5F704C9DD}" srcOrd="1" destOrd="0" presId="urn:microsoft.com/office/officeart/2005/8/layout/gear1"/>
    <dgm:cxn modelId="{60393829-FED5-4554-ABB6-8E775B47203D}" type="presParOf" srcId="{37E1D39A-AFB9-4A7F-B828-EE64A586A00D}" destId="{6B2D77A2-5D2F-4FDD-A409-CB4A4EC361BB}" srcOrd="2" destOrd="0" presId="urn:microsoft.com/office/officeart/2005/8/layout/gear1"/>
    <dgm:cxn modelId="{C97C30FF-AA7B-4DD6-8E1F-A684CC2D7EDD}" type="presParOf" srcId="{37E1D39A-AFB9-4A7F-B828-EE64A586A00D}" destId="{43545AE9-8B8B-43C8-8EFE-AA9F1EB0E1BA}" srcOrd="3" destOrd="0" presId="urn:microsoft.com/office/officeart/2005/8/layout/gear1"/>
    <dgm:cxn modelId="{AF6E30C0-978C-4119-82A6-F4C184FBF327}" type="presParOf" srcId="{37E1D39A-AFB9-4A7F-B828-EE64A586A00D}" destId="{510E5300-582A-49F5-8F1B-B54A7471C366}" srcOrd="4" destOrd="0" presId="urn:microsoft.com/office/officeart/2005/8/layout/gear1"/>
    <dgm:cxn modelId="{F6E34304-E2E0-4629-B155-9BF381D93345}" type="presParOf" srcId="{37E1D39A-AFB9-4A7F-B828-EE64A586A00D}" destId="{6141D903-C13A-41D5-945A-13416E7F7F14}" srcOrd="5" destOrd="0" presId="urn:microsoft.com/office/officeart/2005/8/layout/gear1"/>
    <dgm:cxn modelId="{8DE13508-9203-4574-8E47-2C0F9F7BE483}" type="presParOf" srcId="{37E1D39A-AFB9-4A7F-B828-EE64A586A00D}" destId="{65AABD27-20D1-4D91-9ADE-7BED2B60BE9F}" srcOrd="6" destOrd="0" presId="urn:microsoft.com/office/officeart/2005/8/layout/gear1"/>
    <dgm:cxn modelId="{F0C29C82-754E-4244-9D63-E66FD3F8BF1C}" type="presParOf" srcId="{37E1D39A-AFB9-4A7F-B828-EE64A586A00D}" destId="{18DFBBF8-1970-46DE-A629-061120D31365}" srcOrd="7" destOrd="0" presId="urn:microsoft.com/office/officeart/2005/8/layout/gear1"/>
    <dgm:cxn modelId="{223670CB-2F18-415A-BC04-347D46ABCE6C}" type="presParOf" srcId="{37E1D39A-AFB9-4A7F-B828-EE64A586A00D}" destId="{CA9C6B1B-E161-48EE-937F-8483BB099D8C}" srcOrd="8" destOrd="0" presId="urn:microsoft.com/office/officeart/2005/8/layout/gear1"/>
    <dgm:cxn modelId="{61AD3668-7FA8-4223-BAA3-FE949E1C1A9A}" type="presParOf" srcId="{37E1D39A-AFB9-4A7F-B828-EE64A586A00D}" destId="{3C45EE5D-0D60-4D25-BFD8-D2C86F5892C0}" srcOrd="9" destOrd="0" presId="urn:microsoft.com/office/officeart/2005/8/layout/gear1"/>
    <dgm:cxn modelId="{8C4483F8-9A2B-412C-8BF9-9E060A503693}" type="presParOf" srcId="{37E1D39A-AFB9-4A7F-B828-EE64A586A00D}" destId="{B5F24557-77C7-40D5-8E62-1F8D1E7B942F}" srcOrd="10" destOrd="0" presId="urn:microsoft.com/office/officeart/2005/8/layout/gear1"/>
    <dgm:cxn modelId="{92AB9199-11AB-4708-9D04-84800D558047}" type="presParOf" srcId="{37E1D39A-AFB9-4A7F-B828-EE64A586A00D}" destId="{E06F6464-42DF-497C-BF50-7667EFD0871C}" srcOrd="11" destOrd="0" presId="urn:microsoft.com/office/officeart/2005/8/layout/gear1"/>
    <dgm:cxn modelId="{8341149F-64BF-45F5-9766-062D246E0D4C}" type="presParOf" srcId="{37E1D39A-AFB9-4A7F-B828-EE64A586A00D}" destId="{A6435982-D379-4466-B7B7-728BF7004DFC}" srcOrd="12" destOrd="0" presId="urn:microsoft.com/office/officeart/2005/8/layout/gear1"/>
  </dgm:cxnLst>
  <dgm:bg/>
  <dgm:whole/>
  <dgm:extLst>
    <a:ext uri="http://schemas.microsoft.com/office/drawing/2008/diagram">
      <dsp:dataModelExt xmlns:dsp="http://schemas.microsoft.com/office/drawing/2008/diagram" xmlns="" relId="rId14"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BE84C027-A49F-44A5-AF91-77C390F35565}">
      <dsp:nvSpPr>
        <dsp:cNvPr id="0" name=""/>
        <dsp:cNvSpPr/>
      </dsp:nvSpPr>
      <dsp:spPr>
        <a:xfrm>
          <a:off x="1407379" y="729566"/>
          <a:ext cx="3346149" cy="3346149"/>
        </a:xfrm>
        <a:prstGeom prst="blockArc">
          <a:avLst>
            <a:gd name="adj1" fmla="val 8999995"/>
            <a:gd name="adj2" fmla="val 16200006"/>
            <a:gd name="adj3" fmla="val 4636"/>
          </a:avLst>
        </a:prstGeom>
        <a:solidFill>
          <a:schemeClr val="accent2">
            <a:hueOff val="4681519"/>
            <a:satOff val="-5839"/>
            <a:lumOff val="1373"/>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97F77C5-9555-4BB1-A493-0872A9DFAB11}">
      <dsp:nvSpPr>
        <dsp:cNvPr id="0" name=""/>
        <dsp:cNvSpPr/>
      </dsp:nvSpPr>
      <dsp:spPr>
        <a:xfrm>
          <a:off x="1407386" y="729578"/>
          <a:ext cx="3346149" cy="3346149"/>
        </a:xfrm>
        <a:prstGeom prst="blockArc">
          <a:avLst>
            <a:gd name="adj1" fmla="val 1799977"/>
            <a:gd name="adj2" fmla="val 9000024"/>
            <a:gd name="adj3" fmla="val 4636"/>
          </a:avLst>
        </a:prstGeom>
        <a:solidFill>
          <a:schemeClr val="accent2">
            <a:hueOff val="2340759"/>
            <a:satOff val="-2919"/>
            <a:lumOff val="686"/>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16C7AC8-C3F2-48A0-96FB-5DEE7615103E}">
      <dsp:nvSpPr>
        <dsp:cNvPr id="0" name=""/>
        <dsp:cNvSpPr/>
      </dsp:nvSpPr>
      <dsp:spPr>
        <a:xfrm>
          <a:off x="1407393" y="729566"/>
          <a:ext cx="3346149" cy="3346149"/>
        </a:xfrm>
        <a:prstGeom prst="blockArc">
          <a:avLst>
            <a:gd name="adj1" fmla="val 16199976"/>
            <a:gd name="adj2" fmla="val 1800007"/>
            <a:gd name="adj3" fmla="val 4636"/>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1FAB275-A1A5-4F89-A724-AA2C516E3359}">
      <dsp:nvSpPr>
        <dsp:cNvPr id="0" name=""/>
        <dsp:cNvSpPr/>
      </dsp:nvSpPr>
      <dsp:spPr>
        <a:xfrm>
          <a:off x="2278558" y="1481639"/>
          <a:ext cx="1538882" cy="1538882"/>
        </a:xfrm>
        <a:prstGeom prst="ellipse">
          <a:avLst/>
        </a:prstGeom>
        <a:solidFill>
          <a:srgbClr val="E65D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lv-LV" sz="1600" b="1" kern="1200" dirty="0" smtClean="0">
              <a:latin typeface="Verdana" pitchFamily="34" charset="0"/>
              <a:ea typeface="Verdana" pitchFamily="34" charset="0"/>
              <a:cs typeface="Verdana" pitchFamily="34" charset="0"/>
            </a:rPr>
            <a:t>Veselība</a:t>
          </a:r>
          <a:endParaRPr lang="lv-LV" sz="1600" b="1" kern="1200" dirty="0">
            <a:latin typeface="Verdana" pitchFamily="34" charset="0"/>
            <a:ea typeface="Verdana" pitchFamily="34" charset="0"/>
            <a:cs typeface="Verdana" pitchFamily="34" charset="0"/>
          </a:endParaRPr>
        </a:p>
      </dsp:txBody>
      <dsp:txXfrm>
        <a:off x="2278558" y="1481639"/>
        <a:ext cx="1538882" cy="1538882"/>
      </dsp:txXfrm>
    </dsp:sp>
    <dsp:sp modelId="{DBF08448-22BF-455E-BFB6-A15476147EBE}">
      <dsp:nvSpPr>
        <dsp:cNvPr id="0" name=""/>
        <dsp:cNvSpPr/>
      </dsp:nvSpPr>
      <dsp:spPr>
        <a:xfrm>
          <a:off x="1969915" y="76196"/>
          <a:ext cx="2221083" cy="1384300"/>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lv-LV" sz="1400" b="1" kern="1200" dirty="0" smtClean="0">
              <a:solidFill>
                <a:schemeClr val="tx1"/>
              </a:solidFill>
              <a:latin typeface="Verdana" pitchFamily="34" charset="0"/>
              <a:ea typeface="Verdana" pitchFamily="34" charset="0"/>
              <a:cs typeface="Verdana" pitchFamily="34" charset="0"/>
            </a:rPr>
            <a:t>apkārtējā pasaule un apstākļi – sociālās </a:t>
          </a:r>
          <a:r>
            <a:rPr lang="lv-LV" sz="1400" b="1" kern="1200" dirty="0" err="1" smtClean="0">
              <a:solidFill>
                <a:schemeClr val="tx1"/>
              </a:solidFill>
              <a:latin typeface="Verdana" pitchFamily="34" charset="0"/>
              <a:ea typeface="Verdana" pitchFamily="34" charset="0"/>
              <a:cs typeface="Verdana" pitchFamily="34" charset="0"/>
            </a:rPr>
            <a:t>determinantes</a:t>
          </a:r>
          <a:r>
            <a:rPr lang="lv-LV" sz="1400" b="1" kern="1200" dirty="0" smtClean="0">
              <a:solidFill>
                <a:schemeClr val="tx1"/>
              </a:solidFill>
              <a:latin typeface="Verdana" pitchFamily="34" charset="0"/>
              <a:ea typeface="Verdana" pitchFamily="34" charset="0"/>
              <a:cs typeface="Verdana" pitchFamily="34" charset="0"/>
            </a:rPr>
            <a:t> </a:t>
          </a:r>
          <a:endParaRPr lang="lv-LV" sz="1400" b="1" kern="1200" dirty="0">
            <a:solidFill>
              <a:schemeClr val="tx1"/>
            </a:solidFill>
            <a:latin typeface="Verdana" pitchFamily="34" charset="0"/>
            <a:ea typeface="Verdana" pitchFamily="34" charset="0"/>
            <a:cs typeface="Verdana" pitchFamily="34" charset="0"/>
          </a:endParaRPr>
        </a:p>
      </dsp:txBody>
      <dsp:txXfrm>
        <a:off x="1969915" y="76196"/>
        <a:ext cx="2221083" cy="1384300"/>
      </dsp:txXfrm>
    </dsp:sp>
    <dsp:sp modelId="{C2B8B6F0-C048-4712-B6F8-23A533E233EF}">
      <dsp:nvSpPr>
        <dsp:cNvPr id="0" name=""/>
        <dsp:cNvSpPr/>
      </dsp:nvSpPr>
      <dsp:spPr>
        <a:xfrm>
          <a:off x="3385265" y="2527641"/>
          <a:ext cx="2221083" cy="1384300"/>
        </a:xfrm>
        <a:prstGeom prst="ellipse">
          <a:avLst/>
        </a:prstGeom>
        <a:solidFill>
          <a:schemeClr val="accent2">
            <a:hueOff val="2340759"/>
            <a:satOff val="-2919"/>
            <a:lumOff val="68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lv-LV" sz="1400" b="1" kern="1200" smtClean="0">
              <a:solidFill>
                <a:schemeClr val="tx1"/>
              </a:solidFill>
              <a:latin typeface="Verdana" pitchFamily="34" charset="0"/>
              <a:ea typeface="Verdana" pitchFamily="34" charset="0"/>
              <a:cs typeface="Verdana" pitchFamily="34" charset="0"/>
            </a:rPr>
            <a:t>gēni – bioloģiskās determinantes</a:t>
          </a:r>
          <a:endParaRPr lang="lv-LV" sz="1400" b="1" kern="1200" dirty="0">
            <a:solidFill>
              <a:schemeClr val="tx1"/>
            </a:solidFill>
            <a:latin typeface="Verdana" pitchFamily="34" charset="0"/>
            <a:ea typeface="Verdana" pitchFamily="34" charset="0"/>
            <a:cs typeface="Verdana" pitchFamily="34" charset="0"/>
          </a:endParaRPr>
        </a:p>
      </dsp:txBody>
      <dsp:txXfrm>
        <a:off x="3385265" y="2527641"/>
        <a:ext cx="2221083" cy="1384300"/>
      </dsp:txXfrm>
    </dsp:sp>
    <dsp:sp modelId="{E2665D3F-B607-4AC6-98D0-A996B150DFEC}">
      <dsp:nvSpPr>
        <dsp:cNvPr id="0" name=""/>
        <dsp:cNvSpPr/>
      </dsp:nvSpPr>
      <dsp:spPr>
        <a:xfrm>
          <a:off x="554572" y="2527640"/>
          <a:ext cx="2221083" cy="1384300"/>
        </a:xfrm>
        <a:prstGeom prst="ellipse">
          <a:avLst/>
        </a:prstGeom>
        <a:solidFill>
          <a:schemeClr val="accent2">
            <a:hueOff val="4681519"/>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lv-LV" sz="1400" b="1" kern="1200" dirty="0" smtClean="0">
              <a:solidFill>
                <a:schemeClr val="tx1"/>
              </a:solidFill>
              <a:latin typeface="Verdana" pitchFamily="34" charset="0"/>
              <a:ea typeface="Verdana" pitchFamily="34" charset="0"/>
              <a:cs typeface="Verdana" pitchFamily="34" charset="0"/>
            </a:rPr>
            <a:t>brīvā griba –izvēle, veselības paradumi</a:t>
          </a:r>
          <a:endParaRPr lang="lv-LV" sz="1400" b="1" kern="1200" dirty="0">
            <a:solidFill>
              <a:schemeClr val="tx1"/>
            </a:solidFill>
            <a:latin typeface="Verdana" pitchFamily="34" charset="0"/>
            <a:ea typeface="Verdana" pitchFamily="34" charset="0"/>
            <a:cs typeface="Verdana" pitchFamily="34" charset="0"/>
          </a:endParaRPr>
        </a:p>
      </dsp:txBody>
      <dsp:txXfrm>
        <a:off x="554572" y="2527640"/>
        <a:ext cx="2221083" cy="1384300"/>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CB653F7D-C4D7-432A-86E9-64B805CB24CD}">
      <dsp:nvSpPr>
        <dsp:cNvPr id="0" name=""/>
        <dsp:cNvSpPr/>
      </dsp:nvSpPr>
      <dsp:spPr>
        <a:xfrm>
          <a:off x="369379" y="533406"/>
          <a:ext cx="2831019" cy="1662972"/>
        </a:xfrm>
        <a:prstGeom prst="gear9">
          <a:avLst/>
        </a:prstGeom>
        <a:solidFill>
          <a:schemeClr val="accent6">
            <a:shade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lv-LV" sz="1600" b="1" u="none" kern="1200" noProof="0" dirty="0" smtClean="0">
              <a:latin typeface="Verdana" pitchFamily="34" charset="0"/>
              <a:ea typeface="Verdana" pitchFamily="34" charset="0"/>
              <a:cs typeface="Verdana" pitchFamily="34" charset="0"/>
            </a:rPr>
            <a:t>Infrastruktūra un vide</a:t>
          </a:r>
          <a:endParaRPr lang="en-US" sz="1600" b="1" u="none" kern="1200" noProof="0" dirty="0" smtClean="0">
            <a:latin typeface="Verdana" pitchFamily="34" charset="0"/>
            <a:ea typeface="Verdana" pitchFamily="34" charset="0"/>
            <a:cs typeface="Verdana" pitchFamily="34" charset="0"/>
          </a:endParaRPr>
        </a:p>
      </dsp:txBody>
      <dsp:txXfrm>
        <a:off x="369379" y="533406"/>
        <a:ext cx="2831019" cy="1662972"/>
      </dsp:txXfrm>
    </dsp:sp>
    <dsp:sp modelId="{BC647DF9-EC37-470B-B1C3-843FF3F0A568}">
      <dsp:nvSpPr>
        <dsp:cNvPr id="0" name=""/>
        <dsp:cNvSpPr/>
      </dsp:nvSpPr>
      <dsp:spPr>
        <a:xfrm>
          <a:off x="914406" y="304797"/>
          <a:ext cx="2659439" cy="2429374"/>
        </a:xfrm>
        <a:prstGeom prst="circularArrow">
          <a:avLst>
            <a:gd name="adj1" fmla="val 4878"/>
            <a:gd name="adj2" fmla="val 312630"/>
            <a:gd name="adj3" fmla="val 3047306"/>
            <a:gd name="adj4" fmla="val 15356360"/>
            <a:gd name="adj5" fmla="val 5691"/>
          </a:avLst>
        </a:prstGeom>
        <a:solidFill>
          <a:schemeClr val="accent3">
            <a:lumMod val="7500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5A5A4572-30DB-409A-8A65-B26DF55FC581}">
      <dsp:nvSpPr>
        <dsp:cNvPr id="0" name=""/>
        <dsp:cNvSpPr/>
      </dsp:nvSpPr>
      <dsp:spPr>
        <a:xfrm>
          <a:off x="1981205" y="685805"/>
          <a:ext cx="2214204" cy="1413292"/>
        </a:xfrm>
        <a:prstGeom prst="gear9">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r" defTabSz="711200">
            <a:lnSpc>
              <a:spcPct val="90000"/>
            </a:lnSpc>
            <a:spcBef>
              <a:spcPct val="0"/>
            </a:spcBef>
            <a:spcAft>
              <a:spcPct val="35000"/>
            </a:spcAft>
          </a:pPr>
          <a:r>
            <a:rPr lang="lv-LV" sz="1600" b="1" kern="1200" noProof="0" dirty="0" smtClean="0">
              <a:latin typeface="Verdana" pitchFamily="34" charset="0"/>
              <a:ea typeface="Verdana" pitchFamily="34" charset="0"/>
              <a:cs typeface="Verdana" pitchFamily="34" charset="0"/>
            </a:rPr>
            <a:t>     Nodokļu politika</a:t>
          </a:r>
          <a:endParaRPr lang="en-US" sz="1600" b="1" u="sng" kern="1200" noProof="0" dirty="0">
            <a:latin typeface="Verdana" pitchFamily="34" charset="0"/>
            <a:ea typeface="Verdana" pitchFamily="34" charset="0"/>
            <a:cs typeface="Verdana" pitchFamily="34" charset="0"/>
          </a:endParaRPr>
        </a:p>
      </dsp:txBody>
      <dsp:txXfrm>
        <a:off x="1981205" y="685805"/>
        <a:ext cx="2214204" cy="1413292"/>
      </dsp:txXfrm>
    </dsp:sp>
    <dsp:sp modelId="{43545AE9-8B8B-43C8-8EFE-AA9F1EB0E1BA}">
      <dsp:nvSpPr>
        <dsp:cNvPr id="0" name=""/>
        <dsp:cNvSpPr/>
      </dsp:nvSpPr>
      <dsp:spPr>
        <a:xfrm>
          <a:off x="152396" y="540125"/>
          <a:ext cx="2392977" cy="1593474"/>
        </a:xfrm>
        <a:prstGeom prst="gear6">
          <a:avLst/>
        </a:prstGeom>
        <a:gradFill rotWithShape="0">
          <a:gsLst>
            <a:gs pos="0">
              <a:schemeClr val="accent2">
                <a:hueOff val="2340759"/>
                <a:satOff val="-2919"/>
                <a:lumOff val="686"/>
                <a:alphaOff val="0"/>
                <a:shade val="51000"/>
                <a:satMod val="130000"/>
              </a:schemeClr>
            </a:gs>
            <a:gs pos="80000">
              <a:schemeClr val="accent2">
                <a:hueOff val="2340759"/>
                <a:satOff val="-2919"/>
                <a:lumOff val="686"/>
                <a:alphaOff val="0"/>
                <a:shade val="93000"/>
                <a:satMod val="130000"/>
              </a:schemeClr>
            </a:gs>
            <a:gs pos="100000">
              <a:schemeClr val="accent2">
                <a:hueOff val="2340759"/>
                <a:satOff val="-2919"/>
                <a:lumOff val="686"/>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l" defTabSz="711200">
            <a:lnSpc>
              <a:spcPct val="100000"/>
            </a:lnSpc>
            <a:spcBef>
              <a:spcPct val="0"/>
            </a:spcBef>
            <a:spcAft>
              <a:spcPts val="0"/>
            </a:spcAft>
          </a:pPr>
          <a:endParaRPr lang="en-US" sz="1600" b="1" u="none" kern="1200" noProof="0" dirty="0" smtClean="0">
            <a:latin typeface="Verdana" pitchFamily="34" charset="0"/>
            <a:ea typeface="Verdana" pitchFamily="34" charset="0"/>
            <a:cs typeface="Verdana" pitchFamily="34" charset="0"/>
          </a:endParaRPr>
        </a:p>
        <a:p>
          <a:pPr lvl="0" algn="l" defTabSz="711200">
            <a:lnSpc>
              <a:spcPct val="100000"/>
            </a:lnSpc>
            <a:spcBef>
              <a:spcPct val="0"/>
            </a:spcBef>
            <a:spcAft>
              <a:spcPts val="0"/>
            </a:spcAft>
          </a:pPr>
          <a:r>
            <a:rPr lang="lv-LV" sz="1600" b="1" u="none" kern="1200" noProof="0" dirty="0" smtClean="0">
              <a:latin typeface="Verdana" pitchFamily="34" charset="0"/>
              <a:ea typeface="Verdana" pitchFamily="34" charset="0"/>
              <a:cs typeface="Verdana" pitchFamily="34" charset="0"/>
            </a:rPr>
            <a:t>Pārtikas drošība un uzturs</a:t>
          </a:r>
          <a:endParaRPr lang="en-US" sz="1600" b="1" u="none" kern="1200" noProof="0" dirty="0">
            <a:latin typeface="Verdana" pitchFamily="34" charset="0"/>
            <a:ea typeface="Verdana" pitchFamily="34" charset="0"/>
            <a:cs typeface="Verdana" pitchFamily="34" charset="0"/>
          </a:endParaRPr>
        </a:p>
      </dsp:txBody>
      <dsp:txXfrm>
        <a:off x="152396" y="540125"/>
        <a:ext cx="2392977" cy="1593474"/>
      </dsp:txXfrm>
    </dsp:sp>
    <dsp:sp modelId="{65AABD27-20D1-4D91-9ADE-7BED2B60BE9F}">
      <dsp:nvSpPr>
        <dsp:cNvPr id="0" name=""/>
        <dsp:cNvSpPr/>
      </dsp:nvSpPr>
      <dsp:spPr>
        <a:xfrm rot="20783828">
          <a:off x="1402672" y="-22449"/>
          <a:ext cx="1992604" cy="1344039"/>
        </a:xfrm>
        <a:prstGeom prst="gear6">
          <a:avLst/>
        </a:prstGeom>
        <a:gradFill rotWithShape="0">
          <a:gsLst>
            <a:gs pos="0">
              <a:schemeClr val="accent2">
                <a:hueOff val="4681519"/>
                <a:satOff val="-5839"/>
                <a:lumOff val="1373"/>
                <a:alphaOff val="0"/>
                <a:shade val="51000"/>
                <a:satMod val="130000"/>
              </a:schemeClr>
            </a:gs>
            <a:gs pos="80000">
              <a:schemeClr val="accent2">
                <a:hueOff val="4681519"/>
                <a:satOff val="-5839"/>
                <a:lumOff val="1373"/>
                <a:alphaOff val="0"/>
                <a:shade val="93000"/>
                <a:satMod val="130000"/>
              </a:schemeClr>
            </a:gs>
            <a:gs pos="100000">
              <a:schemeClr val="accent2">
                <a:hueOff val="4681519"/>
                <a:satOff val="-5839"/>
                <a:lumOff val="1373"/>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u="none" kern="1200" noProof="0" dirty="0" smtClean="0">
              <a:latin typeface="Verdana" pitchFamily="34" charset="0"/>
              <a:ea typeface="Verdana" pitchFamily="34" charset="0"/>
              <a:cs typeface="Verdana" pitchFamily="34" charset="0"/>
            </a:rPr>
            <a:t> </a:t>
          </a:r>
          <a:r>
            <a:rPr lang="lv-LV" sz="1600" b="1" u="none" kern="1200" noProof="0" dirty="0" smtClean="0">
              <a:latin typeface="Verdana" pitchFamily="34" charset="0"/>
              <a:ea typeface="Verdana" pitchFamily="34" charset="0"/>
              <a:cs typeface="Verdana" pitchFamily="34" charset="0"/>
            </a:rPr>
            <a:t>Izglītība</a:t>
          </a:r>
          <a:endParaRPr lang="en-US" sz="1600" b="1" u="none" kern="1200" noProof="0" dirty="0">
            <a:latin typeface="Verdana" pitchFamily="34" charset="0"/>
            <a:ea typeface="Verdana" pitchFamily="34" charset="0"/>
            <a:cs typeface="Verdana" pitchFamily="34" charset="0"/>
          </a:endParaRPr>
        </a:p>
      </dsp:txBody>
      <dsp:txXfrm rot="83828">
        <a:off x="1878177" y="233869"/>
        <a:ext cx="1041594" cy="831401"/>
      </dsp:txXfrm>
    </dsp:sp>
    <dsp:sp modelId="{B5F24557-77C7-40D5-8E62-1F8D1E7B942F}">
      <dsp:nvSpPr>
        <dsp:cNvPr id="0" name=""/>
        <dsp:cNvSpPr/>
      </dsp:nvSpPr>
      <dsp:spPr>
        <a:xfrm rot="18499686">
          <a:off x="2770390" y="-346362"/>
          <a:ext cx="1373478" cy="1299186"/>
        </a:xfrm>
        <a:prstGeom prst="circularArrow">
          <a:avLst>
            <a:gd name="adj1" fmla="val 4688"/>
            <a:gd name="adj2" fmla="val 299029"/>
            <a:gd name="adj3" fmla="val 2431239"/>
            <a:gd name="adj4" fmla="val 16058148"/>
            <a:gd name="adj5" fmla="val 5469"/>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06F6464-42DF-497C-BF50-7667EFD0871C}">
      <dsp:nvSpPr>
        <dsp:cNvPr id="0" name=""/>
        <dsp:cNvSpPr/>
      </dsp:nvSpPr>
      <dsp:spPr>
        <a:xfrm rot="14907687">
          <a:off x="1233703" y="995410"/>
          <a:ext cx="1091336" cy="1091336"/>
        </a:xfrm>
        <a:prstGeom prst="leftCircularArrow">
          <a:avLst>
            <a:gd name="adj1" fmla="val 6452"/>
            <a:gd name="adj2" fmla="val 429999"/>
            <a:gd name="adj3" fmla="val 10489124"/>
            <a:gd name="adj4" fmla="val 14837806"/>
            <a:gd name="adj5" fmla="val 7527"/>
          </a:avLst>
        </a:prstGeom>
        <a:gradFill rotWithShape="0">
          <a:gsLst>
            <a:gs pos="0">
              <a:schemeClr val="accent2">
                <a:hueOff val="2340759"/>
                <a:satOff val="-2919"/>
                <a:lumOff val="686"/>
                <a:alphaOff val="0"/>
                <a:shade val="51000"/>
                <a:satMod val="130000"/>
              </a:schemeClr>
            </a:gs>
            <a:gs pos="80000">
              <a:schemeClr val="accent2">
                <a:hueOff val="2340759"/>
                <a:satOff val="-2919"/>
                <a:lumOff val="686"/>
                <a:alphaOff val="0"/>
                <a:shade val="93000"/>
                <a:satMod val="130000"/>
              </a:schemeClr>
            </a:gs>
            <a:gs pos="100000">
              <a:schemeClr val="accent2">
                <a:hueOff val="2340759"/>
                <a:satOff val="-2919"/>
                <a:lumOff val="686"/>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6435982-D379-4466-B7B7-728BF7004DFC}">
      <dsp:nvSpPr>
        <dsp:cNvPr id="0" name=""/>
        <dsp:cNvSpPr/>
      </dsp:nvSpPr>
      <dsp:spPr>
        <a:xfrm rot="20260675" flipH="1">
          <a:off x="271037" y="88850"/>
          <a:ext cx="1948076" cy="1046621"/>
        </a:xfrm>
        <a:prstGeom prst="circularArrow">
          <a:avLst>
            <a:gd name="adj1" fmla="val 5984"/>
            <a:gd name="adj2" fmla="val 394124"/>
            <a:gd name="adj3" fmla="val 13313824"/>
            <a:gd name="adj4" fmla="val 10508221"/>
            <a:gd name="adj5" fmla="val 6981"/>
          </a:avLst>
        </a:prstGeom>
        <a:gradFill rotWithShape="0">
          <a:gsLst>
            <a:gs pos="0">
              <a:schemeClr val="accent2">
                <a:hueOff val="4681519"/>
                <a:satOff val="-5839"/>
                <a:lumOff val="1373"/>
                <a:alphaOff val="0"/>
                <a:shade val="51000"/>
                <a:satMod val="130000"/>
              </a:schemeClr>
            </a:gs>
            <a:gs pos="80000">
              <a:schemeClr val="accent2">
                <a:hueOff val="4681519"/>
                <a:satOff val="-5839"/>
                <a:lumOff val="1373"/>
                <a:alphaOff val="0"/>
                <a:shade val="93000"/>
                <a:satMod val="130000"/>
              </a:schemeClr>
            </a:gs>
            <a:gs pos="100000">
              <a:schemeClr val="accent2">
                <a:hueOff val="4681519"/>
                <a:satOff val="-5839"/>
                <a:lumOff val="1373"/>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F42DBAB9-E064-459D-AA9B-BDA33DF41CC7}">
      <dsp:nvSpPr>
        <dsp:cNvPr id="0" name=""/>
        <dsp:cNvSpPr/>
      </dsp:nvSpPr>
      <dsp:spPr>
        <a:xfrm>
          <a:off x="3756106" y="1595679"/>
          <a:ext cx="91440" cy="461715"/>
        </a:xfrm>
        <a:custGeom>
          <a:avLst/>
          <a:gdLst/>
          <a:ahLst/>
          <a:cxnLst/>
          <a:rect l="0" t="0" r="0" b="0"/>
          <a:pathLst>
            <a:path>
              <a:moveTo>
                <a:pt x="45720" y="0"/>
              </a:moveTo>
              <a:lnTo>
                <a:pt x="45720" y="461715"/>
              </a:lnTo>
            </a:path>
          </a:pathLst>
        </a:custGeom>
        <a:noFill/>
        <a:ln w="25400" cap="flat" cmpd="sng" algn="ctr">
          <a:no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4DB04CE1-E41B-4224-AAFF-6F663AA1D4DD}">
      <dsp:nvSpPr>
        <dsp:cNvPr id="0" name=""/>
        <dsp:cNvSpPr/>
      </dsp:nvSpPr>
      <dsp:spPr>
        <a:xfrm>
          <a:off x="3752469" y="606782"/>
          <a:ext cx="91440" cy="612424"/>
        </a:xfrm>
        <a:custGeom>
          <a:avLst/>
          <a:gdLst/>
          <a:ahLst/>
          <a:cxnLst/>
          <a:rect l="0" t="0" r="0" b="0"/>
          <a:pathLst>
            <a:path>
              <a:moveTo>
                <a:pt x="45720" y="0"/>
              </a:moveTo>
              <a:lnTo>
                <a:pt x="45720" y="418795"/>
              </a:lnTo>
              <a:lnTo>
                <a:pt x="49356" y="418795"/>
              </a:lnTo>
              <a:lnTo>
                <a:pt x="49356" y="612424"/>
              </a:lnTo>
            </a:path>
          </a:pathLst>
        </a:custGeom>
        <a:noFill/>
        <a:ln w="25400" cap="flat" cmpd="sng" algn="ctr">
          <a:no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927D3EC8-EA7A-48FC-804E-47FCCDDB6738}">
      <dsp:nvSpPr>
        <dsp:cNvPr id="0" name=""/>
        <dsp:cNvSpPr/>
      </dsp:nvSpPr>
      <dsp:spPr>
        <a:xfrm>
          <a:off x="-3646" y="230309"/>
          <a:ext cx="7603671" cy="376473"/>
        </a:xfrm>
        <a:prstGeom prst="roundRect">
          <a:avLst>
            <a:gd name="adj" fmla="val 10000"/>
          </a:avLst>
        </a:prstGeom>
        <a:solidFill>
          <a:srgbClr val="BE5000"/>
        </a:solidFill>
        <a:ln>
          <a:solidFill>
            <a:schemeClr val="bg1"/>
          </a:solid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2BB4DC9F-F23A-4422-872C-45A8DD5F62F9}">
      <dsp:nvSpPr>
        <dsp:cNvPr id="0" name=""/>
        <dsp:cNvSpPr/>
      </dsp:nvSpPr>
      <dsp:spPr>
        <a:xfrm>
          <a:off x="228592" y="450936"/>
          <a:ext cx="7603671" cy="376473"/>
        </a:xfrm>
        <a:prstGeom prst="roundRect">
          <a:avLst>
            <a:gd name="adj" fmla="val 10000"/>
          </a:avLst>
        </a:prstGeom>
        <a:solidFill>
          <a:schemeClr val="bg1">
            <a:alpha val="90000"/>
          </a:schemeClr>
        </a:solidFill>
        <a:ln w="9525" cap="flat" cmpd="sng" algn="ctr">
          <a:solidFill>
            <a:schemeClr val="bg1"/>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lv-LV" sz="2000" b="1" kern="1200" noProof="0" dirty="0" smtClean="0">
              <a:solidFill>
                <a:schemeClr val="accent2">
                  <a:lumMod val="50000"/>
                </a:schemeClr>
              </a:solidFill>
              <a:latin typeface="Verdana" pitchFamily="34" charset="0"/>
              <a:ea typeface="Verdana" pitchFamily="34" charset="0"/>
              <a:cs typeface="Verdana" pitchFamily="34" charset="0"/>
            </a:rPr>
            <a:t>Latvijas Nacionālais attīstības plāns </a:t>
          </a:r>
          <a:r>
            <a:rPr lang="en-US" sz="2000" b="1" kern="1200" noProof="0" dirty="0" smtClean="0">
              <a:solidFill>
                <a:schemeClr val="accent2">
                  <a:lumMod val="50000"/>
                </a:schemeClr>
              </a:solidFill>
              <a:latin typeface="Verdana" pitchFamily="34" charset="0"/>
              <a:ea typeface="Verdana" pitchFamily="34" charset="0"/>
              <a:cs typeface="Verdana" pitchFamily="34" charset="0"/>
            </a:rPr>
            <a:t>2014-2020</a:t>
          </a:r>
          <a:endParaRPr lang="en-US" sz="2000" b="1" kern="1200" noProof="0" dirty="0">
            <a:solidFill>
              <a:schemeClr val="accent2">
                <a:lumMod val="50000"/>
              </a:schemeClr>
            </a:solidFill>
            <a:latin typeface="Verdana" pitchFamily="34" charset="0"/>
            <a:ea typeface="Verdana" pitchFamily="34" charset="0"/>
            <a:cs typeface="Verdana" pitchFamily="34" charset="0"/>
          </a:endParaRPr>
        </a:p>
      </dsp:txBody>
      <dsp:txXfrm>
        <a:off x="228592" y="450936"/>
        <a:ext cx="7603671" cy="376473"/>
      </dsp:txXfrm>
    </dsp:sp>
    <dsp:sp modelId="{3436AEEC-C5BA-4310-B00B-BBB842E802DE}">
      <dsp:nvSpPr>
        <dsp:cNvPr id="0" name=""/>
        <dsp:cNvSpPr/>
      </dsp:nvSpPr>
      <dsp:spPr>
        <a:xfrm>
          <a:off x="-9" y="1219206"/>
          <a:ext cx="7603671" cy="376473"/>
        </a:xfrm>
        <a:prstGeom prst="roundRect">
          <a:avLst>
            <a:gd name="adj" fmla="val 10000"/>
          </a:avLst>
        </a:prstGeom>
        <a:solidFill>
          <a:srgbClr val="BE5000"/>
        </a:solidFill>
        <a:ln>
          <a:solidFill>
            <a:schemeClr val="bg1"/>
          </a:solid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A2F7C9BB-C322-4268-AD74-BBBFC2D8CC3B}">
      <dsp:nvSpPr>
        <dsp:cNvPr id="0" name=""/>
        <dsp:cNvSpPr/>
      </dsp:nvSpPr>
      <dsp:spPr>
        <a:xfrm>
          <a:off x="232229" y="1439833"/>
          <a:ext cx="7603671" cy="376473"/>
        </a:xfrm>
        <a:prstGeom prst="roundRect">
          <a:avLst>
            <a:gd name="adj" fmla="val 10000"/>
          </a:avLst>
        </a:prstGeom>
        <a:solidFill>
          <a:schemeClr val="bg1">
            <a:alpha val="90000"/>
          </a:schemeClr>
        </a:solidFill>
        <a:ln w="9525" cap="flat" cmpd="sng" algn="ctr">
          <a:solidFill>
            <a:schemeClr val="bg1"/>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lv-LV" sz="2000" b="1" kern="1200" noProof="0" dirty="0" smtClean="0">
              <a:solidFill>
                <a:schemeClr val="accent2">
                  <a:lumMod val="50000"/>
                </a:schemeClr>
              </a:solidFill>
              <a:latin typeface="Verdana" pitchFamily="34" charset="0"/>
              <a:ea typeface="Verdana" pitchFamily="34" charset="0"/>
              <a:cs typeface="Verdana" pitchFamily="34" charset="0"/>
            </a:rPr>
            <a:t>Sabiedrības veselības pamatnostādnes </a:t>
          </a:r>
          <a:r>
            <a:rPr lang="en-US" sz="2000" b="1" kern="1200" noProof="0" dirty="0" smtClean="0">
              <a:solidFill>
                <a:schemeClr val="accent2">
                  <a:lumMod val="50000"/>
                </a:schemeClr>
              </a:solidFill>
              <a:latin typeface="Verdana" pitchFamily="34" charset="0"/>
              <a:ea typeface="Verdana" pitchFamily="34" charset="0"/>
              <a:cs typeface="Verdana" pitchFamily="34" charset="0"/>
            </a:rPr>
            <a:t>2014-2020</a:t>
          </a:r>
          <a:endParaRPr lang="en-US" sz="2000" b="1" kern="1200" noProof="0" dirty="0">
            <a:solidFill>
              <a:schemeClr val="accent2">
                <a:lumMod val="50000"/>
              </a:schemeClr>
            </a:solidFill>
            <a:latin typeface="Verdana" pitchFamily="34" charset="0"/>
            <a:ea typeface="Verdana" pitchFamily="34" charset="0"/>
            <a:cs typeface="Verdana" pitchFamily="34" charset="0"/>
          </a:endParaRPr>
        </a:p>
      </dsp:txBody>
      <dsp:txXfrm>
        <a:off x="232229" y="1439833"/>
        <a:ext cx="7603671" cy="376473"/>
      </dsp:txXfrm>
    </dsp:sp>
    <dsp:sp modelId="{68912F3F-F8C6-4998-9ED9-ECBAFC65B2DC}">
      <dsp:nvSpPr>
        <dsp:cNvPr id="0" name=""/>
        <dsp:cNvSpPr/>
      </dsp:nvSpPr>
      <dsp:spPr>
        <a:xfrm>
          <a:off x="-9" y="2057395"/>
          <a:ext cx="7603671" cy="1925474"/>
        </a:xfrm>
        <a:prstGeom prst="roundRect">
          <a:avLst>
            <a:gd name="adj" fmla="val 10000"/>
          </a:avLst>
        </a:prstGeom>
        <a:solidFill>
          <a:srgbClr val="BE5000"/>
        </a:solidFill>
        <a:ln>
          <a:solidFill>
            <a:schemeClr val="bg1"/>
          </a:solid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FB442A98-D8FF-4D12-B9DC-38E57ED9C549}">
      <dsp:nvSpPr>
        <dsp:cNvPr id="0" name=""/>
        <dsp:cNvSpPr/>
      </dsp:nvSpPr>
      <dsp:spPr>
        <a:xfrm>
          <a:off x="232229" y="2278022"/>
          <a:ext cx="7603671" cy="1925474"/>
        </a:xfrm>
        <a:prstGeom prst="roundRect">
          <a:avLst>
            <a:gd name="adj" fmla="val 10000"/>
          </a:avLst>
        </a:prstGeom>
        <a:solidFill>
          <a:schemeClr val="bg1">
            <a:alpha val="90000"/>
          </a:schemeClr>
        </a:solidFill>
        <a:ln w="9525" cap="flat" cmpd="sng" algn="ctr">
          <a:solidFill>
            <a:schemeClr val="bg1"/>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noProof="0" dirty="0" smtClean="0">
              <a:solidFill>
                <a:schemeClr val="accent2">
                  <a:lumMod val="50000"/>
                </a:schemeClr>
              </a:solidFill>
              <a:latin typeface="Verdana" pitchFamily="34" charset="0"/>
              <a:ea typeface="Verdana" pitchFamily="34" charset="0"/>
              <a:cs typeface="Verdana" pitchFamily="34" charset="0"/>
            </a:rPr>
            <a:t>Pl</a:t>
          </a:r>
          <a:r>
            <a:rPr lang="lv-LV" sz="2000" b="1" kern="1200" noProof="0" dirty="0" smtClean="0">
              <a:solidFill>
                <a:schemeClr val="accent2">
                  <a:lumMod val="50000"/>
                </a:schemeClr>
              </a:solidFill>
              <a:latin typeface="Verdana" pitchFamily="34" charset="0"/>
              <a:ea typeface="Verdana" pitchFamily="34" charset="0"/>
              <a:cs typeface="Verdana" pitchFamily="34" charset="0"/>
            </a:rPr>
            <a:t>ā</a:t>
          </a:r>
          <a:r>
            <a:rPr lang="en-US" sz="2000" b="1" kern="1200" noProof="0" dirty="0" smtClean="0">
              <a:solidFill>
                <a:schemeClr val="accent2">
                  <a:lumMod val="50000"/>
                </a:schemeClr>
              </a:solidFill>
              <a:latin typeface="Verdana" pitchFamily="34" charset="0"/>
              <a:ea typeface="Verdana" pitchFamily="34" charset="0"/>
              <a:cs typeface="Verdana" pitchFamily="34" charset="0"/>
            </a:rPr>
            <a:t>n</a:t>
          </a:r>
          <a:r>
            <a:rPr lang="lv-LV" sz="2000" b="1" kern="1200" noProof="0" dirty="0" smtClean="0">
              <a:solidFill>
                <a:schemeClr val="accent2">
                  <a:lumMod val="50000"/>
                </a:schemeClr>
              </a:solidFill>
              <a:latin typeface="Verdana" pitchFamily="34" charset="0"/>
              <a:ea typeface="Verdana" pitchFamily="34" charset="0"/>
              <a:cs typeface="Verdana" pitchFamily="34" charset="0"/>
            </a:rPr>
            <a:t>i</a:t>
          </a:r>
          <a:r>
            <a:rPr lang="en-US" sz="2000" b="1" kern="1200" noProof="0" dirty="0" smtClean="0">
              <a:solidFill>
                <a:schemeClr val="accent2">
                  <a:lumMod val="50000"/>
                </a:schemeClr>
              </a:solidFill>
              <a:latin typeface="Verdana" pitchFamily="34" charset="0"/>
              <a:ea typeface="Verdana" pitchFamily="34" charset="0"/>
              <a:cs typeface="Verdana" pitchFamily="34" charset="0"/>
            </a:rPr>
            <a:t> &amp; Program</a:t>
          </a:r>
          <a:r>
            <a:rPr lang="lv-LV" sz="2000" b="1" kern="1200" noProof="0" dirty="0" err="1" smtClean="0">
              <a:solidFill>
                <a:schemeClr val="accent2">
                  <a:lumMod val="50000"/>
                </a:schemeClr>
              </a:solidFill>
              <a:latin typeface="Verdana" pitchFamily="34" charset="0"/>
              <a:ea typeface="Verdana" pitchFamily="34" charset="0"/>
              <a:cs typeface="Verdana" pitchFamily="34" charset="0"/>
            </a:rPr>
            <a:t>ma</a:t>
          </a:r>
          <a:r>
            <a:rPr lang="en-US" sz="2000" b="1" kern="1200" noProof="0" dirty="0" smtClean="0">
              <a:solidFill>
                <a:schemeClr val="accent2">
                  <a:lumMod val="50000"/>
                </a:schemeClr>
              </a:solidFill>
              <a:latin typeface="Verdana" pitchFamily="34" charset="0"/>
              <a:ea typeface="Verdana" pitchFamily="34" charset="0"/>
              <a:cs typeface="Verdana" pitchFamily="34" charset="0"/>
            </a:rPr>
            <a:t>s: </a:t>
          </a:r>
        </a:p>
        <a:p>
          <a:pPr lvl="0" algn="l" defTabSz="889000">
            <a:lnSpc>
              <a:spcPct val="100000"/>
            </a:lnSpc>
            <a:spcBef>
              <a:spcPct val="0"/>
            </a:spcBef>
            <a:spcAft>
              <a:spcPts val="0"/>
            </a:spcAft>
          </a:pPr>
          <a:r>
            <a:rPr lang="lv-LV" sz="1300" b="0" kern="1200" noProof="0" dirty="0" smtClean="0">
              <a:solidFill>
                <a:srgbClr val="5C2C04"/>
              </a:solidFill>
              <a:latin typeface="Verdana" pitchFamily="34" charset="0"/>
              <a:ea typeface="Verdana" pitchFamily="34" charset="0"/>
              <a:cs typeface="Verdana" pitchFamily="34" charset="0"/>
            </a:rPr>
            <a:t>	- </a:t>
          </a:r>
          <a:r>
            <a:rPr lang="lv-LV" sz="1300" b="1" kern="1200" dirty="0" smtClean="0">
              <a:latin typeface="Verdana" pitchFamily="34" charset="0"/>
              <a:ea typeface="Verdana" pitchFamily="34" charset="0"/>
              <a:cs typeface="Verdana" pitchFamily="34" charset="0"/>
            </a:rPr>
            <a:t>Primārās veselības aprūpes </a:t>
          </a:r>
          <a:r>
            <a:rPr lang="lv-LV" sz="1300" kern="1200" dirty="0" smtClean="0">
              <a:latin typeface="Verdana" pitchFamily="34" charset="0"/>
              <a:ea typeface="Verdana" pitchFamily="34" charset="0"/>
              <a:cs typeface="Verdana" pitchFamily="34" charset="0"/>
            </a:rPr>
            <a:t>attīstības plāns 2014.-2016.g.;</a:t>
          </a:r>
          <a:endParaRPr lang="en-US" sz="1300" b="0" kern="1200" noProof="0" dirty="0" smtClean="0">
            <a:solidFill>
              <a:srgbClr val="5C2C04"/>
            </a:solidFill>
            <a:latin typeface="Verdana" pitchFamily="34" charset="0"/>
            <a:ea typeface="Verdana" pitchFamily="34" charset="0"/>
            <a:cs typeface="Verdana" pitchFamily="34" charset="0"/>
          </a:endParaRPr>
        </a:p>
        <a:p>
          <a:pPr lvl="0" algn="l" defTabSz="889000">
            <a:lnSpc>
              <a:spcPct val="100000"/>
            </a:lnSpc>
            <a:spcBef>
              <a:spcPct val="0"/>
            </a:spcBef>
            <a:spcAft>
              <a:spcPts val="0"/>
            </a:spcAft>
          </a:pPr>
          <a:r>
            <a:rPr lang="lv-LV" sz="1300" b="0" kern="1200" noProof="0" dirty="0" smtClean="0">
              <a:solidFill>
                <a:srgbClr val="5C2C04"/>
              </a:solidFill>
              <a:latin typeface="Verdana" pitchFamily="34" charset="0"/>
              <a:ea typeface="Verdana" pitchFamily="34" charset="0"/>
              <a:cs typeface="Verdana" pitchFamily="34" charset="0"/>
            </a:rPr>
            <a:t>	- </a:t>
          </a:r>
          <a:r>
            <a:rPr lang="lv-LV" sz="1300" b="1" kern="1200" dirty="0" smtClean="0">
              <a:latin typeface="Verdana" pitchFamily="34" charset="0"/>
              <a:ea typeface="Verdana" pitchFamily="34" charset="0"/>
              <a:cs typeface="Verdana" pitchFamily="34" charset="0"/>
            </a:rPr>
            <a:t>Onkoloģisko slimību </a:t>
          </a:r>
          <a:r>
            <a:rPr lang="lv-LV" sz="1300" kern="1200" dirty="0" smtClean="0">
              <a:latin typeface="Verdana" pitchFamily="34" charset="0"/>
              <a:ea typeface="Verdana" pitchFamily="34" charset="0"/>
              <a:cs typeface="Verdana" pitchFamily="34" charset="0"/>
            </a:rPr>
            <a:t>kontroles programma 2009.–2015.g.;</a:t>
          </a:r>
          <a:endParaRPr lang="en-US" sz="1300" b="0" kern="1200" noProof="0" dirty="0" smtClean="0">
            <a:solidFill>
              <a:srgbClr val="5C2C04"/>
            </a:solidFill>
            <a:latin typeface="Verdana" pitchFamily="34" charset="0"/>
            <a:ea typeface="Verdana" pitchFamily="34" charset="0"/>
            <a:cs typeface="Verdana" pitchFamily="34" charset="0"/>
          </a:endParaRPr>
        </a:p>
        <a:p>
          <a:pPr lvl="0" algn="l" defTabSz="889000">
            <a:lnSpc>
              <a:spcPct val="100000"/>
            </a:lnSpc>
            <a:spcBef>
              <a:spcPct val="0"/>
            </a:spcBef>
            <a:spcAft>
              <a:spcPts val="0"/>
            </a:spcAft>
          </a:pPr>
          <a:r>
            <a:rPr lang="lv-LV" sz="1300" b="0" kern="1200" noProof="0" dirty="0" smtClean="0">
              <a:solidFill>
                <a:srgbClr val="5C2C04"/>
              </a:solidFill>
              <a:latin typeface="Verdana" pitchFamily="34" charset="0"/>
              <a:ea typeface="Verdana" pitchFamily="34" charset="0"/>
              <a:cs typeface="Verdana" pitchFamily="34" charset="0"/>
            </a:rPr>
            <a:t>	- </a:t>
          </a:r>
          <a:r>
            <a:rPr lang="lv-LV" sz="1300" b="1" kern="1200" dirty="0" smtClean="0">
              <a:latin typeface="Verdana" pitchFamily="34" charset="0"/>
              <a:ea typeface="Verdana" pitchFamily="34" charset="0"/>
              <a:cs typeface="Verdana" pitchFamily="34" charset="0"/>
            </a:rPr>
            <a:t>Sirds un asinsvadu veselības </a:t>
          </a:r>
          <a:r>
            <a:rPr lang="lv-LV" sz="1300" kern="1200" dirty="0" smtClean="0">
              <a:latin typeface="Verdana" pitchFamily="34" charset="0"/>
              <a:ea typeface="Verdana" pitchFamily="34" charset="0"/>
              <a:cs typeface="Verdana" pitchFamily="34" charset="0"/>
            </a:rPr>
            <a:t>uzlabošanas rīcības plāns 2013.-2015.g.;</a:t>
          </a:r>
          <a:endParaRPr lang="en-US" sz="1300" b="0" kern="1200" noProof="0" dirty="0" smtClean="0">
            <a:solidFill>
              <a:srgbClr val="5C2C04"/>
            </a:solidFill>
            <a:latin typeface="Verdana" pitchFamily="34" charset="0"/>
            <a:ea typeface="Verdana" pitchFamily="34" charset="0"/>
            <a:cs typeface="Verdana" pitchFamily="34" charset="0"/>
          </a:endParaRPr>
        </a:p>
        <a:p>
          <a:pPr lvl="0" algn="l" defTabSz="889000">
            <a:lnSpc>
              <a:spcPct val="100000"/>
            </a:lnSpc>
            <a:spcBef>
              <a:spcPct val="0"/>
            </a:spcBef>
            <a:spcAft>
              <a:spcPts val="0"/>
            </a:spcAft>
          </a:pPr>
          <a:r>
            <a:rPr lang="lv-LV" sz="1300" b="0" kern="1200" noProof="0" dirty="0" smtClean="0">
              <a:solidFill>
                <a:srgbClr val="5C2C04"/>
              </a:solidFill>
              <a:latin typeface="Verdana" pitchFamily="34" charset="0"/>
              <a:ea typeface="Verdana" pitchFamily="34" charset="0"/>
              <a:cs typeface="Verdana" pitchFamily="34" charset="0"/>
            </a:rPr>
            <a:t>	- </a:t>
          </a:r>
          <a:r>
            <a:rPr lang="lv-LV" sz="1300" b="1" kern="1200" dirty="0" smtClean="0">
              <a:latin typeface="Verdana" pitchFamily="34" charset="0"/>
              <a:ea typeface="Verdana" pitchFamily="34" charset="0"/>
              <a:cs typeface="Verdana" pitchFamily="34" charset="0"/>
            </a:rPr>
            <a:t>Tuberkulozes</a:t>
          </a:r>
          <a:r>
            <a:rPr lang="lv-LV" sz="1300" kern="1200" dirty="0" smtClean="0">
              <a:latin typeface="Verdana" pitchFamily="34" charset="0"/>
              <a:ea typeface="Verdana" pitchFamily="34" charset="0"/>
              <a:cs typeface="Verdana" pitchFamily="34" charset="0"/>
            </a:rPr>
            <a:t> izplatības ierobežošanas plāns 2013.-2015.g.;</a:t>
          </a:r>
          <a:endParaRPr lang="en-US" sz="1300" b="0" kern="1200" noProof="0" dirty="0" smtClean="0">
            <a:solidFill>
              <a:srgbClr val="5C2C04"/>
            </a:solidFill>
            <a:latin typeface="Verdana" pitchFamily="34" charset="0"/>
            <a:ea typeface="Verdana" pitchFamily="34" charset="0"/>
            <a:cs typeface="Verdana" pitchFamily="34" charset="0"/>
          </a:endParaRPr>
        </a:p>
        <a:p>
          <a:pPr lvl="0" algn="l" defTabSz="889000">
            <a:lnSpc>
              <a:spcPct val="100000"/>
            </a:lnSpc>
            <a:spcBef>
              <a:spcPct val="0"/>
            </a:spcBef>
            <a:spcAft>
              <a:spcPts val="0"/>
            </a:spcAft>
          </a:pPr>
          <a:r>
            <a:rPr lang="lv-LV" sz="1300" b="0" kern="1200" noProof="0" dirty="0" smtClean="0">
              <a:solidFill>
                <a:srgbClr val="5C2C04"/>
              </a:solidFill>
              <a:latin typeface="Verdana" pitchFamily="34" charset="0"/>
              <a:ea typeface="Verdana" pitchFamily="34" charset="0"/>
              <a:cs typeface="Verdana" pitchFamily="34" charset="0"/>
            </a:rPr>
            <a:t>	- </a:t>
          </a:r>
          <a:r>
            <a:rPr lang="lv-LV" sz="1300" kern="1200" dirty="0" smtClean="0">
              <a:latin typeface="Verdana" pitchFamily="34" charset="0"/>
              <a:ea typeface="Verdana" pitchFamily="34" charset="0"/>
              <a:cs typeface="Verdana" pitchFamily="34" charset="0"/>
            </a:rPr>
            <a:t>Programma ‘</a:t>
          </a:r>
          <a:r>
            <a:rPr lang="lv-LV" sz="1300" b="1" kern="1200" dirty="0" smtClean="0">
              <a:latin typeface="Verdana" pitchFamily="34" charset="0"/>
              <a:ea typeface="Verdana" pitchFamily="34" charset="0"/>
              <a:cs typeface="Verdana" pitchFamily="34" charset="0"/>
            </a:rPr>
            <a:t>Cilvēkresursu attīstība </a:t>
          </a:r>
          <a:r>
            <a:rPr lang="lv-LV" sz="1300" kern="1200" dirty="0" smtClean="0">
              <a:latin typeface="Verdana" pitchFamily="34" charset="0"/>
              <a:ea typeface="Verdana" pitchFamily="34" charset="0"/>
              <a:cs typeface="Verdana" pitchFamily="34" charset="0"/>
            </a:rPr>
            <a:t>veselības aprūpē 2006.-2015.g.’;</a:t>
          </a:r>
          <a:br>
            <a:rPr lang="lv-LV" sz="1300" kern="1200" dirty="0" smtClean="0">
              <a:latin typeface="Verdana" pitchFamily="34" charset="0"/>
              <a:ea typeface="Verdana" pitchFamily="34" charset="0"/>
              <a:cs typeface="Verdana" pitchFamily="34" charset="0"/>
            </a:rPr>
          </a:br>
          <a:r>
            <a:rPr lang="lv-LV" sz="1300" kern="1200" dirty="0" smtClean="0">
              <a:latin typeface="Verdana" pitchFamily="34" charset="0"/>
              <a:ea typeface="Verdana" pitchFamily="34" charset="0"/>
              <a:cs typeface="Verdana" pitchFamily="34" charset="0"/>
            </a:rPr>
            <a:t>	- Plāns </a:t>
          </a:r>
          <a:r>
            <a:rPr lang="lv-LV" sz="1300" b="1" kern="1200" dirty="0" smtClean="0">
              <a:latin typeface="Verdana" pitchFamily="34" charset="0"/>
              <a:ea typeface="Verdana" pitchFamily="34" charset="0"/>
              <a:cs typeface="Verdana" pitchFamily="34" charset="0"/>
            </a:rPr>
            <a:t>reto slimību </a:t>
          </a:r>
          <a:r>
            <a:rPr lang="lv-LV" sz="1300" kern="1200" dirty="0" smtClean="0">
              <a:latin typeface="Verdana" pitchFamily="34" charset="0"/>
              <a:ea typeface="Verdana" pitchFamily="34" charset="0"/>
              <a:cs typeface="Verdana" pitchFamily="34" charset="0"/>
            </a:rPr>
            <a:t>jomā 2013.-2015.g.</a:t>
          </a:r>
          <a:endParaRPr lang="en-US" sz="1300" b="1" kern="1200" noProof="0" dirty="0">
            <a:solidFill>
              <a:srgbClr val="5C2C04"/>
            </a:solidFill>
            <a:latin typeface="Verdana" pitchFamily="34" charset="0"/>
            <a:ea typeface="Verdana" pitchFamily="34" charset="0"/>
            <a:cs typeface="Verdana" pitchFamily="34" charset="0"/>
          </a:endParaRPr>
        </a:p>
      </dsp:txBody>
      <dsp:txXfrm>
        <a:off x="232229" y="2278022"/>
        <a:ext cx="7603671" cy="1925474"/>
      </dsp:txXfrm>
    </dsp:sp>
  </dsp:spTree>
</dsp:drawing>
</file>

<file path=ppt/diagrams/drawing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5EDCD548-6141-4219-AD8D-DA95DE4FF221}">
      <dsp:nvSpPr>
        <dsp:cNvPr id="0" name=""/>
        <dsp:cNvSpPr/>
      </dsp:nvSpPr>
      <dsp:spPr>
        <a:xfrm>
          <a:off x="3" y="0"/>
          <a:ext cx="6019796" cy="2794000"/>
        </a:xfrm>
        <a:prstGeom prst="rightArrow">
          <a:avLst/>
        </a:prstGeom>
        <a:gradFill rotWithShape="0">
          <a:gsLst>
            <a:gs pos="0">
              <a:schemeClr val="accent2">
                <a:tint val="40000"/>
                <a:hueOff val="0"/>
                <a:satOff val="0"/>
                <a:lumOff val="0"/>
                <a:alphaOff val="0"/>
                <a:shade val="51000"/>
                <a:satMod val="130000"/>
              </a:schemeClr>
            </a:gs>
            <a:gs pos="80000">
              <a:schemeClr val="accent2">
                <a:tint val="40000"/>
                <a:hueOff val="0"/>
                <a:satOff val="0"/>
                <a:lumOff val="0"/>
                <a:alphaOff val="0"/>
                <a:shade val="93000"/>
                <a:satMod val="130000"/>
              </a:schemeClr>
            </a:gs>
            <a:gs pos="100000">
              <a:schemeClr val="accent2">
                <a:tint val="40000"/>
                <a:hueOff val="0"/>
                <a:satOff val="0"/>
                <a:lumOff val="0"/>
                <a:alphaOff val="0"/>
                <a:shade val="94000"/>
                <a:satMod val="135000"/>
              </a:schemeClr>
            </a:gs>
          </a:gsLst>
          <a:lin ang="16200000" scaled="0"/>
        </a:gradFill>
        <a:ln>
          <a:noFill/>
        </a:ln>
        <a:effectLst/>
        <a:scene3d>
          <a:camera prst="orthographicFront"/>
          <a:lightRig rig="flat" dir="t"/>
        </a:scene3d>
        <a:sp3d z="-190500" extrusionH="12700" prstMaterial="plastic">
          <a:bevelT w="50800" h="50800"/>
        </a:sp3d>
      </dsp:spPr>
      <dsp:style>
        <a:lnRef idx="0">
          <a:scrgbClr r="0" g="0" b="0"/>
        </a:lnRef>
        <a:fillRef idx="3">
          <a:scrgbClr r="0" g="0" b="0"/>
        </a:fillRef>
        <a:effectRef idx="0">
          <a:scrgbClr r="0" g="0" b="0"/>
        </a:effectRef>
        <a:fontRef idx="minor"/>
      </dsp:style>
    </dsp:sp>
    <dsp:sp modelId="{C94A920E-937A-4B1C-ABB9-2634CF22AB8D}">
      <dsp:nvSpPr>
        <dsp:cNvPr id="0" name=""/>
        <dsp:cNvSpPr/>
      </dsp:nvSpPr>
      <dsp:spPr>
        <a:xfrm>
          <a:off x="152401" y="869246"/>
          <a:ext cx="2089457" cy="1117600"/>
        </a:xfrm>
        <a:prstGeom prst="roundRect">
          <a:avLst/>
        </a:prstGeom>
        <a:gradFill rotWithShape="0">
          <a:gsLst>
            <a:gs pos="0">
              <a:schemeClr val="accent2">
                <a:alpha val="90000"/>
                <a:hueOff val="0"/>
                <a:satOff val="0"/>
                <a:lumOff val="0"/>
                <a:alphaOff val="0"/>
                <a:shade val="51000"/>
                <a:satMod val="130000"/>
              </a:schemeClr>
            </a:gs>
            <a:gs pos="80000">
              <a:schemeClr val="accent2">
                <a:alpha val="90000"/>
                <a:hueOff val="0"/>
                <a:satOff val="0"/>
                <a:lumOff val="0"/>
                <a:alphaOff val="0"/>
                <a:shade val="93000"/>
                <a:satMod val="130000"/>
              </a:schemeClr>
            </a:gs>
            <a:gs pos="100000">
              <a:schemeClr val="accent2">
                <a:alpha val="9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8000" tIns="18000" rIns="18000" bIns="18000" numCol="1" spcCol="1270" anchor="ctr" anchorCtr="0">
          <a:noAutofit/>
        </a:bodyPr>
        <a:lstStyle/>
        <a:p>
          <a:pPr lvl="0" algn="ctr" defTabSz="488950">
            <a:lnSpc>
              <a:spcPct val="90000"/>
            </a:lnSpc>
            <a:spcBef>
              <a:spcPct val="0"/>
            </a:spcBef>
            <a:spcAft>
              <a:spcPct val="35000"/>
            </a:spcAft>
          </a:pPr>
          <a:r>
            <a:rPr lang="lv-LV" sz="1100" b="1" kern="1200" dirty="0" smtClean="0">
              <a:solidFill>
                <a:schemeClr val="bg1"/>
              </a:solidFill>
              <a:latin typeface="Verdana" pitchFamily="34" charset="0"/>
              <a:ea typeface="Verdana" pitchFamily="34" charset="0"/>
              <a:cs typeface="Verdana" pitchFamily="34" charset="0"/>
              <a:sym typeface="Wingdings"/>
            </a:rPr>
            <a:t>Labāk pārzina sabiedrības veselības jautājumu lokālo specifiku</a:t>
          </a:r>
          <a:endParaRPr lang="en-US" sz="1100" b="1" kern="1200" noProof="0" dirty="0">
            <a:solidFill>
              <a:schemeClr val="bg1"/>
            </a:solidFill>
            <a:latin typeface="Verdana" pitchFamily="34" charset="0"/>
            <a:ea typeface="Verdana" pitchFamily="34" charset="0"/>
            <a:cs typeface="Verdana" pitchFamily="34" charset="0"/>
          </a:endParaRPr>
        </a:p>
      </dsp:txBody>
      <dsp:txXfrm>
        <a:off x="152401" y="869246"/>
        <a:ext cx="2089457" cy="1117600"/>
      </dsp:txXfrm>
    </dsp:sp>
    <dsp:sp modelId="{E1B6F8D7-EB8E-4488-8493-7C44FC69DDA2}">
      <dsp:nvSpPr>
        <dsp:cNvPr id="0" name=""/>
        <dsp:cNvSpPr/>
      </dsp:nvSpPr>
      <dsp:spPr>
        <a:xfrm>
          <a:off x="2157139" y="869246"/>
          <a:ext cx="1765886" cy="1117600"/>
        </a:xfrm>
        <a:prstGeom prst="roundRect">
          <a:avLst/>
        </a:prstGeom>
        <a:gradFill rotWithShape="0">
          <a:gsLst>
            <a:gs pos="0">
              <a:schemeClr val="accent2">
                <a:alpha val="90000"/>
                <a:hueOff val="0"/>
                <a:satOff val="0"/>
                <a:lumOff val="0"/>
                <a:alphaOff val="-20000"/>
                <a:shade val="51000"/>
                <a:satMod val="130000"/>
              </a:schemeClr>
            </a:gs>
            <a:gs pos="80000">
              <a:schemeClr val="accent2">
                <a:alpha val="90000"/>
                <a:hueOff val="0"/>
                <a:satOff val="0"/>
                <a:lumOff val="0"/>
                <a:alphaOff val="-20000"/>
                <a:shade val="93000"/>
                <a:satMod val="130000"/>
              </a:schemeClr>
            </a:gs>
            <a:gs pos="100000">
              <a:schemeClr val="accent2">
                <a:alpha val="90000"/>
                <a:hueOff val="0"/>
                <a:satOff val="0"/>
                <a:lumOff val="0"/>
                <a:alphaOff val="-2000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lv-LV" sz="1100" b="1" kern="1200" dirty="0" smtClean="0">
              <a:solidFill>
                <a:schemeClr val="bg1"/>
              </a:solidFill>
              <a:latin typeface="Verdana" pitchFamily="34" charset="0"/>
              <a:ea typeface="Verdana" pitchFamily="34" charset="0"/>
              <a:cs typeface="Verdana" pitchFamily="34" charset="0"/>
              <a:sym typeface="Wingdings"/>
            </a:rPr>
            <a:t>Labākas iespējas ātrai, operatīvai un precīzai rīcībai</a:t>
          </a:r>
          <a:endParaRPr lang="en-US" sz="1100" b="1" kern="1200" noProof="0" dirty="0">
            <a:solidFill>
              <a:schemeClr val="bg1"/>
            </a:solidFill>
            <a:latin typeface="Verdana" pitchFamily="34" charset="0"/>
            <a:ea typeface="Verdana" pitchFamily="34" charset="0"/>
            <a:cs typeface="Verdana" pitchFamily="34" charset="0"/>
          </a:endParaRPr>
        </a:p>
      </dsp:txBody>
      <dsp:txXfrm>
        <a:off x="2157139" y="869246"/>
        <a:ext cx="1765886" cy="1117600"/>
      </dsp:txXfrm>
    </dsp:sp>
    <dsp:sp modelId="{8A1987B5-BF0B-4620-B384-93CAE0678BB4}">
      <dsp:nvSpPr>
        <dsp:cNvPr id="0" name=""/>
        <dsp:cNvSpPr/>
      </dsp:nvSpPr>
      <dsp:spPr>
        <a:xfrm>
          <a:off x="3846121" y="869246"/>
          <a:ext cx="1880304" cy="1117600"/>
        </a:xfrm>
        <a:prstGeom prst="roundRect">
          <a:avLst/>
        </a:prstGeom>
        <a:gradFill rotWithShape="0">
          <a:gsLst>
            <a:gs pos="0">
              <a:schemeClr val="accent2">
                <a:alpha val="90000"/>
                <a:hueOff val="0"/>
                <a:satOff val="0"/>
                <a:lumOff val="0"/>
                <a:alphaOff val="-40000"/>
                <a:shade val="51000"/>
                <a:satMod val="130000"/>
              </a:schemeClr>
            </a:gs>
            <a:gs pos="80000">
              <a:schemeClr val="accent2">
                <a:alpha val="90000"/>
                <a:hueOff val="0"/>
                <a:satOff val="0"/>
                <a:lumOff val="0"/>
                <a:alphaOff val="-40000"/>
                <a:shade val="93000"/>
                <a:satMod val="130000"/>
              </a:schemeClr>
            </a:gs>
            <a:gs pos="100000">
              <a:schemeClr val="accent2">
                <a:alpha val="90000"/>
                <a:hueOff val="0"/>
                <a:satOff val="0"/>
                <a:lumOff val="0"/>
                <a:alphaOff val="-4000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8000" tIns="18000" rIns="18000" bIns="18000" numCol="1" spcCol="1270" anchor="ctr" anchorCtr="0">
          <a:noAutofit/>
        </a:bodyPr>
        <a:lstStyle/>
        <a:p>
          <a:pPr lvl="0" algn="ctr" defTabSz="488950">
            <a:lnSpc>
              <a:spcPct val="90000"/>
            </a:lnSpc>
            <a:spcBef>
              <a:spcPct val="0"/>
            </a:spcBef>
            <a:spcAft>
              <a:spcPct val="35000"/>
            </a:spcAft>
          </a:pPr>
          <a:r>
            <a:rPr lang="lv-LV" sz="1100" b="1" kern="1200" dirty="0" smtClean="0">
              <a:solidFill>
                <a:schemeClr val="bg1"/>
              </a:solidFill>
              <a:latin typeface="Verdana" pitchFamily="34" charset="0"/>
              <a:ea typeface="Verdana" pitchFamily="34" charset="0"/>
              <a:cs typeface="Verdana" pitchFamily="34" charset="0"/>
              <a:sym typeface="Wingdings"/>
            </a:rPr>
            <a:t>Ir atbalsta mehānisms valsts sabiedrības veselības politikas īstenošanai</a:t>
          </a:r>
          <a:endParaRPr lang="en-US" sz="1100" b="1" u="sng" kern="1200" noProof="0" dirty="0">
            <a:solidFill>
              <a:schemeClr val="bg1"/>
            </a:solidFill>
            <a:latin typeface="Verdana" pitchFamily="34" charset="0"/>
            <a:ea typeface="Verdana" pitchFamily="34" charset="0"/>
            <a:cs typeface="Verdana" pitchFamily="34" charset="0"/>
          </a:endParaRPr>
        </a:p>
      </dsp:txBody>
      <dsp:txXfrm>
        <a:off x="3846121" y="869246"/>
        <a:ext cx="1880304" cy="1117600"/>
      </dsp:txXfrm>
    </dsp:sp>
  </dsp:spTree>
</dsp:drawing>
</file>

<file path=ppt/diagrams/drawing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CB653F7D-C4D7-432A-86E9-64B805CB24CD}">
      <dsp:nvSpPr>
        <dsp:cNvPr id="0" name=""/>
        <dsp:cNvSpPr/>
      </dsp:nvSpPr>
      <dsp:spPr>
        <a:xfrm>
          <a:off x="127000" y="711206"/>
          <a:ext cx="3491434" cy="2096213"/>
        </a:xfrm>
        <a:prstGeom prst="gear9">
          <a:avLst/>
        </a:prstGeom>
        <a:solidFill>
          <a:srgbClr val="CC7F4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r" defTabSz="711200">
            <a:lnSpc>
              <a:spcPct val="100000"/>
            </a:lnSpc>
            <a:spcBef>
              <a:spcPct val="0"/>
            </a:spcBef>
            <a:spcAft>
              <a:spcPts val="0"/>
            </a:spcAft>
          </a:pPr>
          <a:r>
            <a:rPr lang="lv-LV" sz="1600" b="1" kern="1200" noProof="0" dirty="0" smtClean="0">
              <a:latin typeface="Verdana" pitchFamily="34" charset="0"/>
              <a:ea typeface="Verdana" pitchFamily="34" charset="0"/>
              <a:cs typeface="Verdana" pitchFamily="34" charset="0"/>
            </a:rPr>
            <a:t>Nacionālais Veselību </a:t>
          </a:r>
        </a:p>
        <a:p>
          <a:pPr lvl="0" algn="r" defTabSz="711200">
            <a:lnSpc>
              <a:spcPct val="100000"/>
            </a:lnSpc>
            <a:spcBef>
              <a:spcPct val="0"/>
            </a:spcBef>
            <a:spcAft>
              <a:spcPts val="0"/>
            </a:spcAft>
          </a:pPr>
          <a:r>
            <a:rPr lang="lv-LV" sz="1600" b="1" kern="1200" noProof="0" dirty="0" smtClean="0">
              <a:latin typeface="Verdana" pitchFamily="34" charset="0"/>
              <a:ea typeface="Verdana" pitchFamily="34" charset="0"/>
              <a:cs typeface="Verdana" pitchFamily="34" charset="0"/>
            </a:rPr>
            <a:t>veicinošo </a:t>
          </a:r>
        </a:p>
        <a:p>
          <a:pPr lvl="0" algn="r" defTabSz="711200">
            <a:lnSpc>
              <a:spcPct val="100000"/>
            </a:lnSpc>
            <a:spcBef>
              <a:spcPct val="0"/>
            </a:spcBef>
            <a:spcAft>
              <a:spcPts val="0"/>
            </a:spcAft>
          </a:pPr>
          <a:r>
            <a:rPr lang="lv-LV" sz="1600" b="1" u="sng" kern="1200" noProof="0" dirty="0" smtClean="0">
              <a:latin typeface="Verdana" pitchFamily="34" charset="0"/>
              <a:ea typeface="Verdana" pitchFamily="34" charset="0"/>
              <a:cs typeface="Verdana" pitchFamily="34" charset="0"/>
            </a:rPr>
            <a:t>skolu </a:t>
          </a:r>
          <a:r>
            <a:rPr lang="lv-LV" sz="1600" b="1" u="sng" kern="1200" noProof="0" dirty="0" smtClean="0">
              <a:latin typeface="Verdana" pitchFamily="34" charset="0"/>
              <a:ea typeface="Verdana" pitchFamily="34" charset="0"/>
              <a:cs typeface="Verdana" pitchFamily="34" charset="0"/>
            </a:rPr>
            <a:t>tīkls </a:t>
          </a:r>
          <a:r>
            <a:rPr lang="lv-LV" sz="1300" b="1" u="none" kern="1200" noProof="0" dirty="0" smtClean="0">
              <a:latin typeface="Verdana" pitchFamily="34" charset="0"/>
              <a:ea typeface="Verdana" pitchFamily="34" charset="0"/>
              <a:cs typeface="Verdana" pitchFamily="34" charset="0"/>
            </a:rPr>
            <a:t>(pieteikušās 57)</a:t>
          </a:r>
          <a:endParaRPr lang="en-US" sz="1300" b="1" u="sng" kern="1200" noProof="0" dirty="0">
            <a:latin typeface="Verdana" pitchFamily="34" charset="0"/>
            <a:ea typeface="Verdana" pitchFamily="34" charset="0"/>
            <a:cs typeface="Verdana" pitchFamily="34" charset="0"/>
          </a:endParaRPr>
        </a:p>
      </dsp:txBody>
      <dsp:txXfrm>
        <a:off x="127000" y="711206"/>
        <a:ext cx="3491434" cy="2096213"/>
      </dsp:txXfrm>
    </dsp:sp>
    <dsp:sp modelId="{BC647DF9-EC37-470B-B1C3-843FF3F0A568}">
      <dsp:nvSpPr>
        <dsp:cNvPr id="0" name=""/>
        <dsp:cNvSpPr/>
      </dsp:nvSpPr>
      <dsp:spPr>
        <a:xfrm>
          <a:off x="1678599" y="391381"/>
          <a:ext cx="2659439" cy="2429374"/>
        </a:xfrm>
        <a:prstGeom prst="circularArrow">
          <a:avLst>
            <a:gd name="adj1" fmla="val 4878"/>
            <a:gd name="adj2" fmla="val 312630"/>
            <a:gd name="adj3" fmla="val 3047306"/>
            <a:gd name="adj4" fmla="val 15356360"/>
            <a:gd name="adj5" fmla="val 5691"/>
          </a:avLst>
        </a:prstGeom>
        <a:solidFill>
          <a:schemeClr val="accent3">
            <a:lumMod val="7500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7.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5A5A4572-30DB-409A-8A65-B26DF55FC581}">
      <dsp:nvSpPr>
        <dsp:cNvPr id="0" name=""/>
        <dsp:cNvSpPr/>
      </dsp:nvSpPr>
      <dsp:spPr>
        <a:xfrm>
          <a:off x="2641606" y="1571813"/>
          <a:ext cx="3400385" cy="2170413"/>
        </a:xfrm>
        <a:prstGeom prst="gear9">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endParaRPr lang="en-US" sz="1600" b="1" kern="1200" noProof="0" dirty="0" smtClean="0">
            <a:latin typeface="Verdana" pitchFamily="34" charset="0"/>
            <a:ea typeface="Verdana" pitchFamily="34" charset="0"/>
            <a:cs typeface="Verdana" pitchFamily="34" charset="0"/>
          </a:endParaRPr>
        </a:p>
        <a:p>
          <a:pPr lvl="0" algn="ctr" defTabSz="711200">
            <a:lnSpc>
              <a:spcPct val="90000"/>
            </a:lnSpc>
            <a:spcBef>
              <a:spcPct val="0"/>
            </a:spcBef>
            <a:spcAft>
              <a:spcPct val="35000"/>
            </a:spcAft>
          </a:pPr>
          <a:r>
            <a:rPr lang="lv-LV" sz="1600" b="1" kern="1200" noProof="0" dirty="0" smtClean="0">
              <a:latin typeface="Verdana" pitchFamily="34" charset="0"/>
              <a:ea typeface="Verdana" pitchFamily="34" charset="0"/>
              <a:cs typeface="Verdana" pitchFamily="34" charset="0"/>
            </a:rPr>
            <a:t>Nacionālais veselīgo </a:t>
          </a:r>
          <a:r>
            <a:rPr lang="lv-LV" sz="1600" b="1" u="sng" kern="1200" noProof="0" dirty="0" smtClean="0">
              <a:latin typeface="Verdana" pitchFamily="34" charset="0"/>
              <a:ea typeface="Verdana" pitchFamily="34" charset="0"/>
              <a:cs typeface="Verdana" pitchFamily="34" charset="0"/>
            </a:rPr>
            <a:t>pašvaldību tīkls</a:t>
          </a:r>
          <a:r>
            <a:rPr lang="lv-LV" sz="1600" b="1" kern="1200" noProof="0" dirty="0" smtClean="0">
              <a:latin typeface="Verdana" pitchFamily="34" charset="0"/>
              <a:ea typeface="Verdana" pitchFamily="34" charset="0"/>
              <a:cs typeface="Verdana" pitchFamily="34" charset="0"/>
            </a:rPr>
            <a:t> (37)</a:t>
          </a:r>
          <a:endParaRPr lang="en-US" sz="1600" b="1" u="sng" kern="1200" noProof="0" dirty="0">
            <a:latin typeface="Verdana" pitchFamily="34" charset="0"/>
            <a:ea typeface="Verdana" pitchFamily="34" charset="0"/>
            <a:cs typeface="Verdana" pitchFamily="34" charset="0"/>
          </a:endParaRPr>
        </a:p>
      </dsp:txBody>
      <dsp:txXfrm>
        <a:off x="2641606" y="1571813"/>
        <a:ext cx="3400385" cy="2170413"/>
      </dsp:txXfrm>
    </dsp:sp>
    <dsp:sp modelId="{43545AE9-8B8B-43C8-8EFE-AA9F1EB0E1BA}">
      <dsp:nvSpPr>
        <dsp:cNvPr id="0" name=""/>
        <dsp:cNvSpPr/>
      </dsp:nvSpPr>
      <dsp:spPr>
        <a:xfrm>
          <a:off x="0" y="431802"/>
          <a:ext cx="3179927" cy="2447122"/>
        </a:xfrm>
        <a:prstGeom prst="gear6">
          <a:avLst/>
        </a:prstGeom>
        <a:gradFill rotWithShape="0">
          <a:gsLst>
            <a:gs pos="0">
              <a:schemeClr val="accent2">
                <a:hueOff val="2340759"/>
                <a:satOff val="-2919"/>
                <a:lumOff val="686"/>
                <a:alphaOff val="0"/>
                <a:shade val="51000"/>
                <a:satMod val="130000"/>
              </a:schemeClr>
            </a:gs>
            <a:gs pos="80000">
              <a:schemeClr val="accent2">
                <a:hueOff val="2340759"/>
                <a:satOff val="-2919"/>
                <a:lumOff val="686"/>
                <a:alphaOff val="0"/>
                <a:shade val="93000"/>
                <a:satMod val="130000"/>
              </a:schemeClr>
            </a:gs>
            <a:gs pos="100000">
              <a:schemeClr val="accent2">
                <a:hueOff val="2340759"/>
                <a:satOff val="-2919"/>
                <a:lumOff val="686"/>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lvl="0" algn="l" defTabSz="666750">
            <a:lnSpc>
              <a:spcPct val="100000"/>
            </a:lnSpc>
            <a:spcBef>
              <a:spcPct val="0"/>
            </a:spcBef>
            <a:spcAft>
              <a:spcPts val="0"/>
            </a:spcAft>
          </a:pPr>
          <a:endParaRPr lang="lv-LV" sz="1500" b="1" u="none" kern="1200" noProof="0" dirty="0" smtClean="0">
            <a:latin typeface="Verdana" pitchFamily="34" charset="0"/>
            <a:ea typeface="Verdana" pitchFamily="34" charset="0"/>
            <a:cs typeface="Verdana" pitchFamily="34" charset="0"/>
          </a:endParaRPr>
        </a:p>
        <a:p>
          <a:pPr lvl="0" algn="l" defTabSz="666750">
            <a:lnSpc>
              <a:spcPct val="100000"/>
            </a:lnSpc>
            <a:spcBef>
              <a:spcPct val="0"/>
            </a:spcBef>
            <a:spcAft>
              <a:spcPts val="0"/>
            </a:spcAft>
          </a:pPr>
          <a:r>
            <a:rPr lang="lv-LV" sz="1500" b="1" u="sng" kern="1200" noProof="0" dirty="0" err="1" smtClean="0">
              <a:latin typeface="Verdana" pitchFamily="34" charset="0"/>
              <a:ea typeface="Verdana" pitchFamily="34" charset="0"/>
              <a:cs typeface="Verdana" pitchFamily="34" charset="0"/>
            </a:rPr>
            <a:t>Kontakt-personas</a:t>
          </a:r>
          <a:r>
            <a:rPr lang="lv-LV" sz="1500" b="1" u="none" kern="1200" noProof="0" dirty="0" smtClean="0">
              <a:latin typeface="Verdana" pitchFamily="34" charset="0"/>
              <a:ea typeface="Verdana" pitchFamily="34" charset="0"/>
              <a:cs typeface="Verdana" pitchFamily="34" charset="0"/>
            </a:rPr>
            <a:t> veselības veicināšanas jautājumos  	(87) </a:t>
          </a:r>
          <a:endParaRPr lang="en-US" sz="1500" b="1" u="none" kern="1200" noProof="0" dirty="0">
            <a:latin typeface="Verdana" pitchFamily="34" charset="0"/>
            <a:ea typeface="Verdana" pitchFamily="34" charset="0"/>
            <a:cs typeface="Verdana" pitchFamily="34" charset="0"/>
          </a:endParaRPr>
        </a:p>
      </dsp:txBody>
      <dsp:txXfrm>
        <a:off x="0" y="431802"/>
        <a:ext cx="3179927" cy="2447122"/>
      </dsp:txXfrm>
    </dsp:sp>
    <dsp:sp modelId="{65AABD27-20D1-4D91-9ADE-7BED2B60BE9F}">
      <dsp:nvSpPr>
        <dsp:cNvPr id="0" name=""/>
        <dsp:cNvSpPr/>
      </dsp:nvSpPr>
      <dsp:spPr>
        <a:xfrm rot="20700000">
          <a:off x="1858194" y="1451"/>
          <a:ext cx="3447997" cy="2251295"/>
        </a:xfrm>
        <a:prstGeom prst="gear6">
          <a:avLst/>
        </a:prstGeom>
        <a:gradFill rotWithShape="0">
          <a:gsLst>
            <a:gs pos="0">
              <a:schemeClr val="accent2">
                <a:hueOff val="4681519"/>
                <a:satOff val="-5839"/>
                <a:lumOff val="1373"/>
                <a:alphaOff val="0"/>
                <a:shade val="51000"/>
                <a:satMod val="130000"/>
              </a:schemeClr>
            </a:gs>
            <a:gs pos="80000">
              <a:schemeClr val="accent2">
                <a:hueOff val="4681519"/>
                <a:satOff val="-5839"/>
                <a:lumOff val="1373"/>
                <a:alphaOff val="0"/>
                <a:shade val="93000"/>
                <a:satMod val="130000"/>
              </a:schemeClr>
            </a:gs>
            <a:gs pos="100000">
              <a:schemeClr val="accent2">
                <a:hueOff val="4681519"/>
                <a:satOff val="-5839"/>
                <a:lumOff val="1373"/>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lv-LV" sz="1600" b="1" u="sng" kern="1200" noProof="0" dirty="0" smtClean="0">
              <a:latin typeface="Verdana" pitchFamily="34" charset="0"/>
              <a:ea typeface="Verdana" pitchFamily="34" charset="0"/>
              <a:cs typeface="Verdana" pitchFamily="34" charset="0"/>
            </a:rPr>
            <a:t>SPKC</a:t>
          </a:r>
          <a:r>
            <a:rPr lang="lv-LV" sz="1600" b="1" u="none" kern="1200" noProof="0" dirty="0" smtClean="0">
              <a:latin typeface="Verdana" pitchFamily="34" charset="0"/>
              <a:ea typeface="Verdana" pitchFamily="34" charset="0"/>
              <a:cs typeface="Verdana" pitchFamily="34" charset="0"/>
            </a:rPr>
            <a:t> veselības veicināšanas </a:t>
          </a:r>
          <a:r>
            <a:rPr lang="lv-LV" sz="1600" b="1" u="sng" kern="1200" noProof="0" dirty="0" smtClean="0">
              <a:latin typeface="Verdana" pitchFamily="34" charset="0"/>
              <a:ea typeface="Verdana" pitchFamily="34" charset="0"/>
              <a:cs typeface="Verdana" pitchFamily="34" charset="0"/>
            </a:rPr>
            <a:t>aktivitātes</a:t>
          </a:r>
          <a:endParaRPr lang="en-US" sz="1600" b="1" u="sng" kern="1200" noProof="0" dirty="0">
            <a:latin typeface="Verdana" pitchFamily="34" charset="0"/>
            <a:ea typeface="Verdana" pitchFamily="34" charset="0"/>
            <a:cs typeface="Verdana" pitchFamily="34" charset="0"/>
          </a:endParaRPr>
        </a:p>
      </dsp:txBody>
      <dsp:txXfrm>
        <a:off x="2685421" y="424247"/>
        <a:ext cx="1793544" cy="1405704"/>
      </dsp:txXfrm>
    </dsp:sp>
    <dsp:sp modelId="{B5F24557-77C7-40D5-8E62-1F8D1E7B942F}">
      <dsp:nvSpPr>
        <dsp:cNvPr id="0" name=""/>
        <dsp:cNvSpPr/>
      </dsp:nvSpPr>
      <dsp:spPr>
        <a:xfrm rot="18499686">
          <a:off x="3748911" y="-473794"/>
          <a:ext cx="2109270" cy="1995179"/>
        </a:xfrm>
        <a:prstGeom prst="circularArrow">
          <a:avLst>
            <a:gd name="adj1" fmla="val 4688"/>
            <a:gd name="adj2" fmla="val 299029"/>
            <a:gd name="adj3" fmla="val 2489472"/>
            <a:gd name="adj4" fmla="val 15920025"/>
            <a:gd name="adj5" fmla="val 5469"/>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06F6464-42DF-497C-BF50-7667EFD0871C}">
      <dsp:nvSpPr>
        <dsp:cNvPr id="0" name=""/>
        <dsp:cNvSpPr/>
      </dsp:nvSpPr>
      <dsp:spPr>
        <a:xfrm rot="14907687">
          <a:off x="1366732" y="1589338"/>
          <a:ext cx="1675980" cy="1675980"/>
        </a:xfrm>
        <a:prstGeom prst="leftCircularArrow">
          <a:avLst>
            <a:gd name="adj1" fmla="val 6452"/>
            <a:gd name="adj2" fmla="val 429999"/>
            <a:gd name="adj3" fmla="val 10489124"/>
            <a:gd name="adj4" fmla="val 14837806"/>
            <a:gd name="adj5" fmla="val 7527"/>
          </a:avLst>
        </a:prstGeom>
        <a:gradFill rotWithShape="0">
          <a:gsLst>
            <a:gs pos="0">
              <a:schemeClr val="accent2">
                <a:hueOff val="2340759"/>
                <a:satOff val="-2919"/>
                <a:lumOff val="686"/>
                <a:alphaOff val="0"/>
                <a:shade val="51000"/>
                <a:satMod val="130000"/>
              </a:schemeClr>
            </a:gs>
            <a:gs pos="80000">
              <a:schemeClr val="accent2">
                <a:hueOff val="2340759"/>
                <a:satOff val="-2919"/>
                <a:lumOff val="686"/>
                <a:alphaOff val="0"/>
                <a:shade val="93000"/>
                <a:satMod val="130000"/>
              </a:schemeClr>
            </a:gs>
            <a:gs pos="100000">
              <a:schemeClr val="accent2">
                <a:hueOff val="2340759"/>
                <a:satOff val="-2919"/>
                <a:lumOff val="686"/>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6435982-D379-4466-B7B7-728BF7004DFC}">
      <dsp:nvSpPr>
        <dsp:cNvPr id="0" name=""/>
        <dsp:cNvSpPr/>
      </dsp:nvSpPr>
      <dsp:spPr>
        <a:xfrm rot="20260675" flipH="1">
          <a:off x="-111646" y="197121"/>
          <a:ext cx="2991689" cy="1607312"/>
        </a:xfrm>
        <a:prstGeom prst="circularArrow">
          <a:avLst>
            <a:gd name="adj1" fmla="val 5984"/>
            <a:gd name="adj2" fmla="val 394124"/>
            <a:gd name="adj3" fmla="val 13313824"/>
            <a:gd name="adj4" fmla="val 10508221"/>
            <a:gd name="adj5" fmla="val 6981"/>
          </a:avLst>
        </a:prstGeom>
        <a:gradFill rotWithShape="0">
          <a:gsLst>
            <a:gs pos="0">
              <a:schemeClr val="accent2">
                <a:hueOff val="4681519"/>
                <a:satOff val="-5839"/>
                <a:lumOff val="1373"/>
                <a:alphaOff val="0"/>
                <a:shade val="51000"/>
                <a:satMod val="130000"/>
              </a:schemeClr>
            </a:gs>
            <a:gs pos="80000">
              <a:schemeClr val="accent2">
                <a:hueOff val="4681519"/>
                <a:satOff val="-5839"/>
                <a:lumOff val="1373"/>
                <a:alphaOff val="0"/>
                <a:shade val="93000"/>
                <a:satMod val="130000"/>
              </a:schemeClr>
            </a:gs>
            <a:gs pos="100000">
              <a:schemeClr val="accent2">
                <a:hueOff val="4681519"/>
                <a:satOff val="-5839"/>
                <a:lumOff val="1373"/>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66.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0.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75.emf"/></Relationships>
</file>

<file path=ppt/drawings/drawing1.xml><?xml version="1.0" encoding="utf-8"?>
<c:userShapes xmlns:c="http://schemas.openxmlformats.org/drawingml/2006/chart">
  <cdr:relSizeAnchor xmlns:cdr="http://schemas.openxmlformats.org/drawingml/2006/chartDrawing">
    <cdr:from>
      <cdr:x>0.05263</cdr:x>
      <cdr:y>0.15748</cdr:y>
    </cdr:from>
    <cdr:to>
      <cdr:x>0.82456</cdr:x>
      <cdr:y>0.8411</cdr:y>
    </cdr:to>
    <cdr:grpSp>
      <cdr:nvGrpSpPr>
        <cdr:cNvPr id="5" name="Group 4"/>
        <cdr:cNvGrpSpPr/>
      </cdr:nvGrpSpPr>
      <cdr:grpSpPr>
        <a:xfrm xmlns:a="http://schemas.openxmlformats.org/drawingml/2006/main">
          <a:off x="457186" y="798951"/>
          <a:ext cx="6705602" cy="3468245"/>
          <a:chOff x="457186" y="798951"/>
          <a:chExt cx="6705602" cy="3468245"/>
        </a:xfrm>
      </cdr:grpSpPr>
      <cdr:sp macro="" textlink="">
        <cdr:nvSpPr>
          <cdr:cNvPr id="2" name="TextBox 1"/>
          <cdr:cNvSpPr txBox="1"/>
        </cdr:nvSpPr>
        <cdr:spPr>
          <a:xfrm xmlns:a="http://schemas.openxmlformats.org/drawingml/2006/main">
            <a:off x="1143009" y="3886188"/>
            <a:ext cx="6019779" cy="228605"/>
          </a:xfrm>
          <a:prstGeom xmlns:a="http://schemas.openxmlformats.org/drawingml/2006/main" prst="rect">
            <a:avLst/>
          </a:prstGeom>
          <a:noFill xmlns:a="http://schemas.openxmlformats.org/drawingml/2006/main"/>
          <a:ln xmlns:a="http://schemas.openxmlformats.org/drawingml/2006/main">
            <a:solidFill>
              <a:srgbClr val="FF0000"/>
            </a:solidFill>
          </a:ln>
        </cdr:spPr>
        <cdr:style>
          <a:lnRef xmlns:a="http://schemas.openxmlformats.org/drawingml/2006/main" idx="2">
            <a:schemeClr val="accent2"/>
          </a:lnRef>
          <a:fillRef xmlns:a="http://schemas.openxmlformats.org/drawingml/2006/main" idx="1">
            <a:schemeClr val="lt1"/>
          </a:fillRef>
          <a:effectRef xmlns:a="http://schemas.openxmlformats.org/drawingml/2006/main" idx="0">
            <a:schemeClr val="accent2"/>
          </a:effectRef>
          <a:fontRef xmlns:a="http://schemas.openxmlformats.org/drawingml/2006/main" idx="minor">
            <a:schemeClr val="dk1"/>
          </a:fontRef>
        </cdr:style>
        <cdr:txBody>
          <a:bodyPr xmlns:a="http://schemas.openxmlformats.org/drawingml/2006/main" vertOverflow="clip" wrap="square" rtlCol="0"/>
          <a:lstStyle xmlns:a="http://schemas.openxmlformats.org/drawingml/2006/main"/>
          <a:p xmlns:a="http://schemas.openxmlformats.org/drawingml/2006/main">
            <a:endParaRPr lang="lv-LV" sz="1100" dirty="0"/>
          </a:p>
        </cdr:txBody>
      </cdr:sp>
      <cdr:sp macro="" textlink="">
        <cdr:nvSpPr>
          <cdr:cNvPr id="3" name="Right Arrow 2"/>
          <cdr:cNvSpPr/>
        </cdr:nvSpPr>
        <cdr:spPr>
          <a:xfrm xmlns:a="http://schemas.openxmlformats.org/drawingml/2006/main">
            <a:off x="457186" y="3733784"/>
            <a:ext cx="609640" cy="533412"/>
          </a:xfrm>
          <a:prstGeom xmlns:a="http://schemas.openxmlformats.org/drawingml/2006/main" prst="rightArrow">
            <a:avLst/>
          </a:prstGeom>
          <a:solidFill xmlns:a="http://schemas.openxmlformats.org/drawingml/2006/main">
            <a:srgbClr val="C00000"/>
          </a:solidFill>
          <a:ln xmlns:a="http://schemas.openxmlformats.org/drawingml/2006/main">
            <a:solidFill>
              <a:srgbClr val="C000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lv-LV"/>
          </a:p>
        </cdr:txBody>
      </cdr:sp>
      <cdr:sp macro="" textlink="">
        <cdr:nvSpPr>
          <cdr:cNvPr id="4" name="Right Arrow 3"/>
          <cdr:cNvSpPr/>
        </cdr:nvSpPr>
        <cdr:spPr>
          <a:xfrm xmlns:a="http://schemas.openxmlformats.org/drawingml/2006/main" rot="18832428" flipH="1">
            <a:off x="5828420" y="789037"/>
            <a:ext cx="513627" cy="533456"/>
          </a:xfrm>
          <a:prstGeom xmlns:a="http://schemas.openxmlformats.org/drawingml/2006/main" prst="rightArrow">
            <a:avLst/>
          </a:prstGeom>
          <a:solidFill xmlns:a="http://schemas.openxmlformats.org/drawingml/2006/main">
            <a:srgbClr val="C00000"/>
          </a:solidFill>
          <a:ln xmlns:a="http://schemas.openxmlformats.org/drawingml/2006/main" w="25400" cap="flat" cmpd="sng" algn="ctr">
            <a:solidFill>
              <a:srgbClr val="C00000"/>
            </a:solidFill>
            <a:prstDash val="solid"/>
          </a:ln>
          <a:effectLst xmlns:a="http://schemas.openxmlformats.org/drawingml/2006/mai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ysClr val="window" lastClr="FFFFFF"/>
                </a:solidFill>
                <a:latin typeface="Calibri"/>
              </a:defRPr>
            </a:lvl1pPr>
            <a:lvl2pPr marL="457200" indent="0">
              <a:defRPr sz="1100">
                <a:solidFill>
                  <a:sysClr val="window" lastClr="FFFFFF"/>
                </a:solidFill>
                <a:latin typeface="Calibri"/>
              </a:defRPr>
            </a:lvl2pPr>
            <a:lvl3pPr marL="914400" indent="0">
              <a:defRPr sz="1100">
                <a:solidFill>
                  <a:sysClr val="window" lastClr="FFFFFF"/>
                </a:solidFill>
                <a:latin typeface="Calibri"/>
              </a:defRPr>
            </a:lvl3pPr>
            <a:lvl4pPr marL="1371600" indent="0">
              <a:defRPr sz="1100">
                <a:solidFill>
                  <a:sysClr val="window" lastClr="FFFFFF"/>
                </a:solidFill>
                <a:latin typeface="Calibri"/>
              </a:defRPr>
            </a:lvl4pPr>
            <a:lvl5pPr marL="1828800" indent="0">
              <a:defRPr sz="1100">
                <a:solidFill>
                  <a:sysClr val="window" lastClr="FFFFFF"/>
                </a:solidFill>
                <a:latin typeface="Calibri"/>
              </a:defRPr>
            </a:lvl5pPr>
            <a:lvl6pPr marL="2286000" indent="0">
              <a:defRPr sz="1100">
                <a:solidFill>
                  <a:sysClr val="window" lastClr="FFFFFF"/>
                </a:solidFill>
                <a:latin typeface="Calibri"/>
              </a:defRPr>
            </a:lvl6pPr>
            <a:lvl7pPr marL="2743200" indent="0">
              <a:defRPr sz="1100">
                <a:solidFill>
                  <a:sysClr val="window" lastClr="FFFFFF"/>
                </a:solidFill>
                <a:latin typeface="Calibri"/>
              </a:defRPr>
            </a:lvl7pPr>
            <a:lvl8pPr marL="3200400" indent="0">
              <a:defRPr sz="1100">
                <a:solidFill>
                  <a:sysClr val="window" lastClr="FFFFFF"/>
                </a:solidFill>
                <a:latin typeface="Calibri"/>
              </a:defRPr>
            </a:lvl8pPr>
            <a:lvl9pPr marL="3657600" indent="0">
              <a:defRPr sz="1100">
                <a:solidFill>
                  <a:sysClr val="window" lastClr="FFFFFF"/>
                </a:solidFill>
                <a:latin typeface="Calibri"/>
              </a:defRPr>
            </a:lvl9pPr>
          </a:lstStyle>
          <a:p xmlns:a="http://schemas.openxmlformats.org/drawingml/2006/main">
            <a:endParaRPr lang="lv-LV"/>
          </a:p>
        </cdr:txBody>
      </cdr:sp>
    </cdr:grp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lv-LV"/>
          </a:p>
        </p:txBody>
      </p:sp>
      <p:sp>
        <p:nvSpPr>
          <p:cNvPr id="3" name="Date Placeholder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88500F68-B4A1-4E68-9339-706837A51E54}" type="datetimeFigureOut">
              <a:rPr lang="lv-LV" smtClean="0"/>
              <a:pPr/>
              <a:t>02.09.2015</a:t>
            </a:fld>
            <a:endParaRPr lang="lv-LV"/>
          </a:p>
        </p:txBody>
      </p:sp>
      <p:sp>
        <p:nvSpPr>
          <p:cNvPr id="4" name="Footer Placeholder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lv-LV"/>
          </a:p>
        </p:txBody>
      </p:sp>
      <p:sp>
        <p:nvSpPr>
          <p:cNvPr id="5" name="Slide Number Placeholder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F675D51F-0035-4DAE-94C3-792190FFEA00}" type="slidenum">
              <a:rPr lang="lv-LV" smtClean="0"/>
              <a:pPr/>
              <a:t>‹#›</a:t>
            </a:fld>
            <a:endParaRPr lang="lv-LV"/>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lv-LV"/>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7D8B0190-AB26-45BA-9728-4B31236091C6}" type="datetimeFigureOut">
              <a:rPr lang="lv-LV" smtClean="0"/>
              <a:pPr/>
              <a:t>02.09.2015</a:t>
            </a:fld>
            <a:endParaRPr lang="lv-LV"/>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lv-LV"/>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lv-LV"/>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1B279CF9-1BEB-4BD2-BFB6-79C9D6052C24}" type="slidenum">
              <a:rPr lang="lv-LV" smtClean="0"/>
              <a:pPr/>
              <a:t>‹#›</a:t>
            </a:fld>
            <a:endParaRPr lang="lv-LV"/>
          </a:p>
        </p:txBody>
      </p:sp>
    </p:spTree>
    <p:extLst>
      <p:ext uri="{BB962C8B-B14F-4D97-AF65-F5344CB8AC3E}">
        <p14:creationId xmlns="" xmlns:p14="http://schemas.microsoft.com/office/powerpoint/2010/main" val="4175990985"/>
      </p:ext>
    </p:extLst>
  </p:cSld>
  <p:clrMap bg1="lt1" tx1="dk1" bg2="lt2" tx2="dk2" accent1="accent1" accent2="accent2" accent3="accent3" accent4="accent4" accent5="accent5" accent6="accent6" hlink="hlink" folHlink="folHlink"/>
  <p:notesStyle>
    <a:lvl1pPr marL="0" algn="l" defTabSz="939575" rtl="0" eaLnBrk="1" latinLnBrk="0" hangingPunct="1">
      <a:defRPr sz="1200" kern="1200">
        <a:solidFill>
          <a:schemeClr val="tx1"/>
        </a:solidFill>
        <a:latin typeface="+mn-lt"/>
        <a:ea typeface="+mn-ea"/>
        <a:cs typeface="+mn-cs"/>
      </a:defRPr>
    </a:lvl1pPr>
    <a:lvl2pPr marL="469788" algn="l" defTabSz="939575" rtl="0" eaLnBrk="1" latinLnBrk="0" hangingPunct="1">
      <a:defRPr sz="1200" kern="1200">
        <a:solidFill>
          <a:schemeClr val="tx1"/>
        </a:solidFill>
        <a:latin typeface="+mn-lt"/>
        <a:ea typeface="+mn-ea"/>
        <a:cs typeface="+mn-cs"/>
      </a:defRPr>
    </a:lvl2pPr>
    <a:lvl3pPr marL="939575" algn="l" defTabSz="939575" rtl="0" eaLnBrk="1" latinLnBrk="0" hangingPunct="1">
      <a:defRPr sz="1200" kern="1200">
        <a:solidFill>
          <a:schemeClr val="tx1"/>
        </a:solidFill>
        <a:latin typeface="+mn-lt"/>
        <a:ea typeface="+mn-ea"/>
        <a:cs typeface="+mn-cs"/>
      </a:defRPr>
    </a:lvl3pPr>
    <a:lvl4pPr marL="1409365" algn="l" defTabSz="939575" rtl="0" eaLnBrk="1" latinLnBrk="0" hangingPunct="1">
      <a:defRPr sz="1200" kern="1200">
        <a:solidFill>
          <a:schemeClr val="tx1"/>
        </a:solidFill>
        <a:latin typeface="+mn-lt"/>
        <a:ea typeface="+mn-ea"/>
        <a:cs typeface="+mn-cs"/>
      </a:defRPr>
    </a:lvl4pPr>
    <a:lvl5pPr marL="1879152" algn="l" defTabSz="939575" rtl="0" eaLnBrk="1" latinLnBrk="0" hangingPunct="1">
      <a:defRPr sz="1200" kern="1200">
        <a:solidFill>
          <a:schemeClr val="tx1"/>
        </a:solidFill>
        <a:latin typeface="+mn-lt"/>
        <a:ea typeface="+mn-ea"/>
        <a:cs typeface="+mn-cs"/>
      </a:defRPr>
    </a:lvl5pPr>
    <a:lvl6pPr marL="2348940" algn="l" defTabSz="939575" rtl="0" eaLnBrk="1" latinLnBrk="0" hangingPunct="1">
      <a:defRPr sz="1200" kern="1200">
        <a:solidFill>
          <a:schemeClr val="tx1"/>
        </a:solidFill>
        <a:latin typeface="+mn-lt"/>
        <a:ea typeface="+mn-ea"/>
        <a:cs typeface="+mn-cs"/>
      </a:defRPr>
    </a:lvl6pPr>
    <a:lvl7pPr marL="2818729" algn="l" defTabSz="939575" rtl="0" eaLnBrk="1" latinLnBrk="0" hangingPunct="1">
      <a:defRPr sz="1200" kern="1200">
        <a:solidFill>
          <a:schemeClr val="tx1"/>
        </a:solidFill>
        <a:latin typeface="+mn-lt"/>
        <a:ea typeface="+mn-ea"/>
        <a:cs typeface="+mn-cs"/>
      </a:defRPr>
    </a:lvl7pPr>
    <a:lvl8pPr marL="3288515" algn="l" defTabSz="939575" rtl="0" eaLnBrk="1" latinLnBrk="0" hangingPunct="1">
      <a:defRPr sz="1200" kern="1200">
        <a:solidFill>
          <a:schemeClr val="tx1"/>
        </a:solidFill>
        <a:latin typeface="+mn-lt"/>
        <a:ea typeface="+mn-ea"/>
        <a:cs typeface="+mn-cs"/>
      </a:defRPr>
    </a:lvl8pPr>
    <a:lvl9pPr marL="3758305" algn="l" defTabSz="93957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normAutofit/>
          </a:bodyPr>
          <a:lstStyle/>
          <a:p>
            <a:endParaRPr lang="lv-LV" dirty="0"/>
          </a:p>
        </p:txBody>
      </p:sp>
      <p:sp>
        <p:nvSpPr>
          <p:cNvPr id="4" name="Slaida numura vietturis 3"/>
          <p:cNvSpPr>
            <a:spLocks noGrp="1"/>
          </p:cNvSpPr>
          <p:nvPr>
            <p:ph type="sldNum" sz="quarter" idx="10"/>
          </p:nvPr>
        </p:nvSpPr>
        <p:spPr/>
        <p:txBody>
          <a:bodyPr/>
          <a:lstStyle/>
          <a:p>
            <a:fld id="{1B279CF9-1BEB-4BD2-BFB6-79C9D6052C24}" type="slidenum">
              <a:rPr lang="lv-LV" smtClean="0"/>
              <a:pPr/>
              <a:t>2</a:t>
            </a:fld>
            <a:endParaRPr lang="lv-LV"/>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normAutofit/>
          </a:bodyPr>
          <a:lstStyle/>
          <a:p>
            <a:endParaRPr lang="lv-LV" dirty="0"/>
          </a:p>
        </p:txBody>
      </p:sp>
      <p:sp>
        <p:nvSpPr>
          <p:cNvPr id="4" name="Slaida numura vietturis 3"/>
          <p:cNvSpPr>
            <a:spLocks noGrp="1"/>
          </p:cNvSpPr>
          <p:nvPr>
            <p:ph type="sldNum" sz="quarter" idx="10"/>
          </p:nvPr>
        </p:nvSpPr>
        <p:spPr/>
        <p:txBody>
          <a:bodyPr/>
          <a:lstStyle/>
          <a:p>
            <a:fld id="{1B279CF9-1BEB-4BD2-BFB6-79C9D6052C24}" type="slidenum">
              <a:rPr lang="lv-LV" smtClean="0"/>
              <a:pPr/>
              <a:t>11</a:t>
            </a:fld>
            <a:endParaRPr lang="lv-LV"/>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normAutofit/>
          </a:bodyPr>
          <a:lstStyle/>
          <a:p>
            <a:endParaRPr lang="lv-LV" dirty="0"/>
          </a:p>
        </p:txBody>
      </p:sp>
      <p:sp>
        <p:nvSpPr>
          <p:cNvPr id="4" name="Slaida numura vietturis 3"/>
          <p:cNvSpPr>
            <a:spLocks noGrp="1"/>
          </p:cNvSpPr>
          <p:nvPr>
            <p:ph type="sldNum" sz="quarter" idx="10"/>
          </p:nvPr>
        </p:nvSpPr>
        <p:spPr/>
        <p:txBody>
          <a:bodyPr/>
          <a:lstStyle/>
          <a:p>
            <a:fld id="{1B279CF9-1BEB-4BD2-BFB6-79C9D6052C24}" type="slidenum">
              <a:rPr lang="lv-LV" smtClean="0"/>
              <a:pPr/>
              <a:t>12</a:t>
            </a:fld>
            <a:endParaRPr lang="lv-LV"/>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normAutofit/>
          </a:bodyPr>
          <a:lstStyle/>
          <a:p>
            <a:endParaRPr lang="lv-LV" dirty="0"/>
          </a:p>
        </p:txBody>
      </p:sp>
      <p:sp>
        <p:nvSpPr>
          <p:cNvPr id="4" name="Slaida numura vietturis 3"/>
          <p:cNvSpPr>
            <a:spLocks noGrp="1"/>
          </p:cNvSpPr>
          <p:nvPr>
            <p:ph type="sldNum" sz="quarter" idx="10"/>
          </p:nvPr>
        </p:nvSpPr>
        <p:spPr/>
        <p:txBody>
          <a:bodyPr/>
          <a:lstStyle/>
          <a:p>
            <a:fld id="{1B279CF9-1BEB-4BD2-BFB6-79C9D6052C24}" type="slidenum">
              <a:rPr lang="lv-LV" smtClean="0"/>
              <a:pPr/>
              <a:t>13</a:t>
            </a:fld>
            <a:endParaRPr lang="lv-LV"/>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normAutofit/>
          </a:bodyPr>
          <a:lstStyle/>
          <a:p>
            <a:endParaRPr lang="lv-LV" dirty="0"/>
          </a:p>
        </p:txBody>
      </p:sp>
      <p:sp>
        <p:nvSpPr>
          <p:cNvPr id="4" name="Slaida numura vietturis 3"/>
          <p:cNvSpPr>
            <a:spLocks noGrp="1"/>
          </p:cNvSpPr>
          <p:nvPr>
            <p:ph type="sldNum" sz="quarter" idx="10"/>
          </p:nvPr>
        </p:nvSpPr>
        <p:spPr/>
        <p:txBody>
          <a:bodyPr/>
          <a:lstStyle/>
          <a:p>
            <a:fld id="{1B279CF9-1BEB-4BD2-BFB6-79C9D6052C24}" type="slidenum">
              <a:rPr lang="lv-LV" smtClean="0"/>
              <a:pPr/>
              <a:t>14</a:t>
            </a:fld>
            <a:endParaRPr lang="lv-LV"/>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normAutofit/>
          </a:bodyPr>
          <a:lstStyle/>
          <a:p>
            <a:endParaRPr lang="lv-LV" dirty="0"/>
          </a:p>
        </p:txBody>
      </p:sp>
      <p:sp>
        <p:nvSpPr>
          <p:cNvPr id="4" name="Slaida numura vietturis 3"/>
          <p:cNvSpPr>
            <a:spLocks noGrp="1"/>
          </p:cNvSpPr>
          <p:nvPr>
            <p:ph type="sldNum" sz="quarter" idx="10"/>
          </p:nvPr>
        </p:nvSpPr>
        <p:spPr/>
        <p:txBody>
          <a:bodyPr/>
          <a:lstStyle/>
          <a:p>
            <a:fld id="{1B279CF9-1BEB-4BD2-BFB6-79C9D6052C24}" type="slidenum">
              <a:rPr lang="lv-LV" smtClean="0"/>
              <a:pPr/>
              <a:t>15</a:t>
            </a:fld>
            <a:endParaRPr lang="lv-LV"/>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normAutofit/>
          </a:bodyPr>
          <a:lstStyle/>
          <a:p>
            <a:endParaRPr lang="lv-LV" dirty="0"/>
          </a:p>
        </p:txBody>
      </p:sp>
      <p:sp>
        <p:nvSpPr>
          <p:cNvPr id="4" name="Slaida numura vietturis 3"/>
          <p:cNvSpPr>
            <a:spLocks noGrp="1"/>
          </p:cNvSpPr>
          <p:nvPr>
            <p:ph type="sldNum" sz="quarter" idx="10"/>
          </p:nvPr>
        </p:nvSpPr>
        <p:spPr/>
        <p:txBody>
          <a:bodyPr/>
          <a:lstStyle/>
          <a:p>
            <a:fld id="{1B279CF9-1BEB-4BD2-BFB6-79C9D6052C24}" type="slidenum">
              <a:rPr lang="lv-LV" smtClean="0"/>
              <a:pPr/>
              <a:t>16</a:t>
            </a:fld>
            <a:endParaRPr lang="lv-LV"/>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normAutofit/>
          </a:bodyPr>
          <a:lstStyle/>
          <a:p>
            <a:endParaRPr lang="lv-LV" dirty="0"/>
          </a:p>
        </p:txBody>
      </p:sp>
      <p:sp>
        <p:nvSpPr>
          <p:cNvPr id="4" name="Slaida numura vietturis 3"/>
          <p:cNvSpPr>
            <a:spLocks noGrp="1"/>
          </p:cNvSpPr>
          <p:nvPr>
            <p:ph type="sldNum" sz="quarter" idx="10"/>
          </p:nvPr>
        </p:nvSpPr>
        <p:spPr/>
        <p:txBody>
          <a:bodyPr/>
          <a:lstStyle/>
          <a:p>
            <a:fld id="{1B279CF9-1BEB-4BD2-BFB6-79C9D6052C24}" type="slidenum">
              <a:rPr lang="lv-LV" smtClean="0"/>
              <a:pPr/>
              <a:t>17</a:t>
            </a:fld>
            <a:endParaRPr lang="lv-LV"/>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normAutofit/>
          </a:bodyPr>
          <a:lstStyle/>
          <a:p>
            <a:endParaRPr lang="lv-LV" dirty="0"/>
          </a:p>
        </p:txBody>
      </p:sp>
      <p:sp>
        <p:nvSpPr>
          <p:cNvPr id="4" name="Slaida numura vietturis 3"/>
          <p:cNvSpPr>
            <a:spLocks noGrp="1"/>
          </p:cNvSpPr>
          <p:nvPr>
            <p:ph type="sldNum" sz="quarter" idx="10"/>
          </p:nvPr>
        </p:nvSpPr>
        <p:spPr/>
        <p:txBody>
          <a:bodyPr/>
          <a:lstStyle/>
          <a:p>
            <a:fld id="{1B279CF9-1BEB-4BD2-BFB6-79C9D6052C24}" type="slidenum">
              <a:rPr lang="lv-LV" smtClean="0"/>
              <a:pPr/>
              <a:t>18</a:t>
            </a:fld>
            <a:endParaRPr lang="lv-LV"/>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normAutofit/>
          </a:bodyPr>
          <a:lstStyle/>
          <a:p>
            <a:endParaRPr lang="lv-LV" dirty="0"/>
          </a:p>
        </p:txBody>
      </p:sp>
      <p:sp>
        <p:nvSpPr>
          <p:cNvPr id="4" name="Slaida numura vietturis 3"/>
          <p:cNvSpPr>
            <a:spLocks noGrp="1"/>
          </p:cNvSpPr>
          <p:nvPr>
            <p:ph type="sldNum" sz="quarter" idx="10"/>
          </p:nvPr>
        </p:nvSpPr>
        <p:spPr/>
        <p:txBody>
          <a:bodyPr/>
          <a:lstStyle/>
          <a:p>
            <a:fld id="{1B279CF9-1BEB-4BD2-BFB6-79C9D6052C24}" type="slidenum">
              <a:rPr lang="lv-LV" smtClean="0"/>
              <a:pPr/>
              <a:t>19</a:t>
            </a:fld>
            <a:endParaRPr lang="lv-LV"/>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normAutofit/>
          </a:bodyPr>
          <a:lstStyle/>
          <a:p>
            <a:endParaRPr lang="lv-LV" dirty="0"/>
          </a:p>
        </p:txBody>
      </p:sp>
      <p:sp>
        <p:nvSpPr>
          <p:cNvPr id="4" name="Slaida numura vietturis 3"/>
          <p:cNvSpPr>
            <a:spLocks noGrp="1"/>
          </p:cNvSpPr>
          <p:nvPr>
            <p:ph type="sldNum" sz="quarter" idx="10"/>
          </p:nvPr>
        </p:nvSpPr>
        <p:spPr/>
        <p:txBody>
          <a:bodyPr/>
          <a:lstStyle/>
          <a:p>
            <a:fld id="{1B279CF9-1BEB-4BD2-BFB6-79C9D6052C24}" type="slidenum">
              <a:rPr lang="lv-LV" smtClean="0"/>
              <a:pPr/>
              <a:t>20</a:t>
            </a:fld>
            <a:endParaRPr lang="lv-LV"/>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normAutofit/>
          </a:bodyPr>
          <a:lstStyle/>
          <a:p>
            <a:endParaRPr lang="lv-LV" dirty="0"/>
          </a:p>
        </p:txBody>
      </p:sp>
      <p:sp>
        <p:nvSpPr>
          <p:cNvPr id="4" name="Slaida numura vietturis 3"/>
          <p:cNvSpPr>
            <a:spLocks noGrp="1"/>
          </p:cNvSpPr>
          <p:nvPr>
            <p:ph type="sldNum" sz="quarter" idx="10"/>
          </p:nvPr>
        </p:nvSpPr>
        <p:spPr/>
        <p:txBody>
          <a:bodyPr/>
          <a:lstStyle/>
          <a:p>
            <a:fld id="{1B279CF9-1BEB-4BD2-BFB6-79C9D6052C24}" type="slidenum">
              <a:rPr lang="lv-LV" smtClean="0"/>
              <a:pPr/>
              <a:t>3</a:t>
            </a:fld>
            <a:endParaRPr lang="lv-LV"/>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normAutofit/>
          </a:bodyPr>
          <a:lstStyle/>
          <a:p>
            <a:endParaRPr lang="lv-LV" dirty="0"/>
          </a:p>
        </p:txBody>
      </p:sp>
      <p:sp>
        <p:nvSpPr>
          <p:cNvPr id="4" name="Slaida numura vietturis 3"/>
          <p:cNvSpPr>
            <a:spLocks noGrp="1"/>
          </p:cNvSpPr>
          <p:nvPr>
            <p:ph type="sldNum" sz="quarter" idx="10"/>
          </p:nvPr>
        </p:nvSpPr>
        <p:spPr/>
        <p:txBody>
          <a:bodyPr/>
          <a:lstStyle/>
          <a:p>
            <a:fld id="{1B279CF9-1BEB-4BD2-BFB6-79C9D6052C24}" type="slidenum">
              <a:rPr lang="lv-LV" smtClean="0"/>
              <a:pPr/>
              <a:t>21</a:t>
            </a:fld>
            <a:endParaRPr lang="lv-LV"/>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normAutofit/>
          </a:bodyPr>
          <a:lstStyle/>
          <a:p>
            <a:endParaRPr lang="lv-LV" dirty="0"/>
          </a:p>
        </p:txBody>
      </p:sp>
      <p:sp>
        <p:nvSpPr>
          <p:cNvPr id="4" name="Slaida numura vietturis 3"/>
          <p:cNvSpPr>
            <a:spLocks noGrp="1"/>
          </p:cNvSpPr>
          <p:nvPr>
            <p:ph type="sldNum" sz="quarter" idx="10"/>
          </p:nvPr>
        </p:nvSpPr>
        <p:spPr/>
        <p:txBody>
          <a:bodyPr/>
          <a:lstStyle/>
          <a:p>
            <a:fld id="{1B279CF9-1BEB-4BD2-BFB6-79C9D6052C24}" type="slidenum">
              <a:rPr lang="lv-LV" smtClean="0"/>
              <a:pPr/>
              <a:t>22</a:t>
            </a:fld>
            <a:endParaRPr lang="lv-LV"/>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normAutofit/>
          </a:bodyPr>
          <a:lstStyle/>
          <a:p>
            <a:endParaRPr lang="lv-LV" dirty="0"/>
          </a:p>
        </p:txBody>
      </p:sp>
      <p:sp>
        <p:nvSpPr>
          <p:cNvPr id="4" name="Slaida numura vietturis 3"/>
          <p:cNvSpPr>
            <a:spLocks noGrp="1"/>
          </p:cNvSpPr>
          <p:nvPr>
            <p:ph type="sldNum" sz="quarter" idx="10"/>
          </p:nvPr>
        </p:nvSpPr>
        <p:spPr/>
        <p:txBody>
          <a:bodyPr/>
          <a:lstStyle/>
          <a:p>
            <a:fld id="{1B279CF9-1BEB-4BD2-BFB6-79C9D6052C24}" type="slidenum">
              <a:rPr lang="lv-LV" smtClean="0"/>
              <a:pPr/>
              <a:t>23</a:t>
            </a:fld>
            <a:endParaRPr lang="lv-LV"/>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normAutofit/>
          </a:bodyPr>
          <a:lstStyle/>
          <a:p>
            <a:endParaRPr lang="lv-LV" dirty="0"/>
          </a:p>
        </p:txBody>
      </p:sp>
      <p:sp>
        <p:nvSpPr>
          <p:cNvPr id="4" name="Slaida numura vietturis 3"/>
          <p:cNvSpPr>
            <a:spLocks noGrp="1"/>
          </p:cNvSpPr>
          <p:nvPr>
            <p:ph type="sldNum" sz="quarter" idx="10"/>
          </p:nvPr>
        </p:nvSpPr>
        <p:spPr/>
        <p:txBody>
          <a:bodyPr/>
          <a:lstStyle/>
          <a:p>
            <a:fld id="{1B279CF9-1BEB-4BD2-BFB6-79C9D6052C24}" type="slidenum">
              <a:rPr lang="lv-LV" smtClean="0"/>
              <a:pPr/>
              <a:t>24</a:t>
            </a:fld>
            <a:endParaRPr lang="lv-LV"/>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normAutofit/>
          </a:bodyPr>
          <a:lstStyle/>
          <a:p>
            <a:endParaRPr lang="lv-LV" dirty="0"/>
          </a:p>
        </p:txBody>
      </p:sp>
      <p:sp>
        <p:nvSpPr>
          <p:cNvPr id="4" name="Slaida numura vietturis 3"/>
          <p:cNvSpPr>
            <a:spLocks noGrp="1"/>
          </p:cNvSpPr>
          <p:nvPr>
            <p:ph type="sldNum" sz="quarter" idx="10"/>
          </p:nvPr>
        </p:nvSpPr>
        <p:spPr/>
        <p:txBody>
          <a:bodyPr/>
          <a:lstStyle/>
          <a:p>
            <a:fld id="{1B279CF9-1BEB-4BD2-BFB6-79C9D6052C24}" type="slidenum">
              <a:rPr lang="lv-LV" smtClean="0"/>
              <a:pPr/>
              <a:t>25</a:t>
            </a:fld>
            <a:endParaRPr lang="lv-LV"/>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normAutofit/>
          </a:bodyPr>
          <a:lstStyle/>
          <a:p>
            <a:endParaRPr lang="lv-LV" dirty="0"/>
          </a:p>
        </p:txBody>
      </p:sp>
      <p:sp>
        <p:nvSpPr>
          <p:cNvPr id="4" name="Slaida numura vietturis 3"/>
          <p:cNvSpPr>
            <a:spLocks noGrp="1"/>
          </p:cNvSpPr>
          <p:nvPr>
            <p:ph type="sldNum" sz="quarter" idx="10"/>
          </p:nvPr>
        </p:nvSpPr>
        <p:spPr/>
        <p:txBody>
          <a:bodyPr/>
          <a:lstStyle/>
          <a:p>
            <a:fld id="{1B279CF9-1BEB-4BD2-BFB6-79C9D6052C24}" type="slidenum">
              <a:rPr lang="lv-LV" smtClean="0"/>
              <a:pPr/>
              <a:t>26</a:t>
            </a:fld>
            <a:endParaRPr lang="lv-LV"/>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normAutofit/>
          </a:bodyPr>
          <a:lstStyle/>
          <a:p>
            <a:endParaRPr lang="lv-LV" dirty="0"/>
          </a:p>
        </p:txBody>
      </p:sp>
      <p:sp>
        <p:nvSpPr>
          <p:cNvPr id="4" name="Slaida numura vietturis 3"/>
          <p:cNvSpPr>
            <a:spLocks noGrp="1"/>
          </p:cNvSpPr>
          <p:nvPr>
            <p:ph type="sldNum" sz="quarter" idx="10"/>
          </p:nvPr>
        </p:nvSpPr>
        <p:spPr/>
        <p:txBody>
          <a:bodyPr/>
          <a:lstStyle/>
          <a:p>
            <a:fld id="{1B279CF9-1BEB-4BD2-BFB6-79C9D6052C24}" type="slidenum">
              <a:rPr lang="lv-LV" smtClean="0"/>
              <a:pPr/>
              <a:t>27</a:t>
            </a:fld>
            <a:endParaRPr lang="lv-LV"/>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normAutofit/>
          </a:bodyPr>
          <a:lstStyle/>
          <a:p>
            <a:endParaRPr lang="lv-LV" dirty="0"/>
          </a:p>
        </p:txBody>
      </p:sp>
      <p:sp>
        <p:nvSpPr>
          <p:cNvPr id="4" name="Slaida numura vietturis 3"/>
          <p:cNvSpPr>
            <a:spLocks noGrp="1"/>
          </p:cNvSpPr>
          <p:nvPr>
            <p:ph type="sldNum" sz="quarter" idx="10"/>
          </p:nvPr>
        </p:nvSpPr>
        <p:spPr/>
        <p:txBody>
          <a:bodyPr/>
          <a:lstStyle/>
          <a:p>
            <a:fld id="{1B279CF9-1BEB-4BD2-BFB6-79C9D6052C24}" type="slidenum">
              <a:rPr lang="lv-LV" smtClean="0"/>
              <a:pPr/>
              <a:t>28</a:t>
            </a:fld>
            <a:endParaRPr lang="lv-LV"/>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normAutofit/>
          </a:bodyPr>
          <a:lstStyle/>
          <a:p>
            <a:endParaRPr lang="lv-LV" dirty="0"/>
          </a:p>
        </p:txBody>
      </p:sp>
      <p:sp>
        <p:nvSpPr>
          <p:cNvPr id="4" name="Slaida numura vietturis 3"/>
          <p:cNvSpPr>
            <a:spLocks noGrp="1"/>
          </p:cNvSpPr>
          <p:nvPr>
            <p:ph type="sldNum" sz="quarter" idx="10"/>
          </p:nvPr>
        </p:nvSpPr>
        <p:spPr/>
        <p:txBody>
          <a:bodyPr/>
          <a:lstStyle/>
          <a:p>
            <a:fld id="{1B279CF9-1BEB-4BD2-BFB6-79C9D6052C24}" type="slidenum">
              <a:rPr lang="lv-LV" smtClean="0"/>
              <a:pPr/>
              <a:t>29</a:t>
            </a:fld>
            <a:endParaRPr lang="lv-LV"/>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normAutofit/>
          </a:bodyPr>
          <a:lstStyle/>
          <a:p>
            <a:endParaRPr lang="lv-LV" dirty="0"/>
          </a:p>
        </p:txBody>
      </p:sp>
      <p:sp>
        <p:nvSpPr>
          <p:cNvPr id="4" name="Slaida numura vietturis 3"/>
          <p:cNvSpPr>
            <a:spLocks noGrp="1"/>
          </p:cNvSpPr>
          <p:nvPr>
            <p:ph type="sldNum" sz="quarter" idx="10"/>
          </p:nvPr>
        </p:nvSpPr>
        <p:spPr/>
        <p:txBody>
          <a:bodyPr/>
          <a:lstStyle/>
          <a:p>
            <a:fld id="{1B279CF9-1BEB-4BD2-BFB6-79C9D6052C24}" type="slidenum">
              <a:rPr lang="lv-LV" smtClean="0"/>
              <a:pPr/>
              <a:t>30</a:t>
            </a:fld>
            <a:endParaRPr lang="lv-LV"/>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normAutofit/>
          </a:bodyPr>
          <a:lstStyle/>
          <a:p>
            <a:endParaRPr lang="lv-LV" dirty="0"/>
          </a:p>
        </p:txBody>
      </p:sp>
      <p:sp>
        <p:nvSpPr>
          <p:cNvPr id="4" name="Slaida numura vietturis 3"/>
          <p:cNvSpPr>
            <a:spLocks noGrp="1"/>
          </p:cNvSpPr>
          <p:nvPr>
            <p:ph type="sldNum" sz="quarter" idx="10"/>
          </p:nvPr>
        </p:nvSpPr>
        <p:spPr/>
        <p:txBody>
          <a:bodyPr/>
          <a:lstStyle/>
          <a:p>
            <a:fld id="{1B279CF9-1BEB-4BD2-BFB6-79C9D6052C24}" type="slidenum">
              <a:rPr lang="lv-LV" smtClean="0"/>
              <a:pPr/>
              <a:t>4</a:t>
            </a:fld>
            <a:endParaRPr lang="lv-LV"/>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normAutofit/>
          </a:bodyPr>
          <a:lstStyle/>
          <a:p>
            <a:endParaRPr lang="lv-LV" dirty="0"/>
          </a:p>
        </p:txBody>
      </p:sp>
      <p:sp>
        <p:nvSpPr>
          <p:cNvPr id="4" name="Slaida numura vietturis 3"/>
          <p:cNvSpPr>
            <a:spLocks noGrp="1"/>
          </p:cNvSpPr>
          <p:nvPr>
            <p:ph type="sldNum" sz="quarter" idx="10"/>
          </p:nvPr>
        </p:nvSpPr>
        <p:spPr/>
        <p:txBody>
          <a:bodyPr/>
          <a:lstStyle/>
          <a:p>
            <a:fld id="{1B279CF9-1BEB-4BD2-BFB6-79C9D6052C24}" type="slidenum">
              <a:rPr lang="lv-LV" smtClean="0"/>
              <a:pPr/>
              <a:t>31</a:t>
            </a:fld>
            <a:endParaRPr lang="lv-LV"/>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normAutofit/>
          </a:bodyPr>
          <a:lstStyle/>
          <a:p>
            <a:endParaRPr lang="lv-LV" dirty="0"/>
          </a:p>
        </p:txBody>
      </p:sp>
      <p:sp>
        <p:nvSpPr>
          <p:cNvPr id="4" name="Slaida numura vietturis 3"/>
          <p:cNvSpPr>
            <a:spLocks noGrp="1"/>
          </p:cNvSpPr>
          <p:nvPr>
            <p:ph type="sldNum" sz="quarter" idx="10"/>
          </p:nvPr>
        </p:nvSpPr>
        <p:spPr/>
        <p:txBody>
          <a:bodyPr/>
          <a:lstStyle/>
          <a:p>
            <a:fld id="{1B279CF9-1BEB-4BD2-BFB6-79C9D6052C24}" type="slidenum">
              <a:rPr lang="lv-LV" smtClean="0"/>
              <a:pPr/>
              <a:t>32</a:t>
            </a:fld>
            <a:endParaRPr lang="lv-LV"/>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normAutofit/>
          </a:bodyPr>
          <a:lstStyle/>
          <a:p>
            <a:endParaRPr lang="lv-LV" dirty="0"/>
          </a:p>
        </p:txBody>
      </p:sp>
      <p:sp>
        <p:nvSpPr>
          <p:cNvPr id="4" name="Slaida numura vietturis 3"/>
          <p:cNvSpPr>
            <a:spLocks noGrp="1"/>
          </p:cNvSpPr>
          <p:nvPr>
            <p:ph type="sldNum" sz="quarter" idx="10"/>
          </p:nvPr>
        </p:nvSpPr>
        <p:spPr/>
        <p:txBody>
          <a:bodyPr/>
          <a:lstStyle/>
          <a:p>
            <a:fld id="{1B279CF9-1BEB-4BD2-BFB6-79C9D6052C24}" type="slidenum">
              <a:rPr lang="lv-LV" smtClean="0"/>
              <a:pPr/>
              <a:t>33</a:t>
            </a:fld>
            <a:endParaRPr lang="lv-LV"/>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normAutofit/>
          </a:bodyPr>
          <a:lstStyle/>
          <a:p>
            <a:endParaRPr lang="lv-LV" dirty="0"/>
          </a:p>
        </p:txBody>
      </p:sp>
      <p:sp>
        <p:nvSpPr>
          <p:cNvPr id="4" name="Slaida numura vietturis 3"/>
          <p:cNvSpPr>
            <a:spLocks noGrp="1"/>
          </p:cNvSpPr>
          <p:nvPr>
            <p:ph type="sldNum" sz="quarter" idx="10"/>
          </p:nvPr>
        </p:nvSpPr>
        <p:spPr/>
        <p:txBody>
          <a:bodyPr/>
          <a:lstStyle/>
          <a:p>
            <a:fld id="{1B279CF9-1BEB-4BD2-BFB6-79C9D6052C24}" type="slidenum">
              <a:rPr lang="lv-LV" smtClean="0"/>
              <a:pPr/>
              <a:t>34</a:t>
            </a:fld>
            <a:endParaRPr lang="lv-LV"/>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normAutofit/>
          </a:bodyPr>
          <a:lstStyle/>
          <a:p>
            <a:endParaRPr lang="lv-LV" dirty="0"/>
          </a:p>
        </p:txBody>
      </p:sp>
      <p:sp>
        <p:nvSpPr>
          <p:cNvPr id="4" name="Slaida numura vietturis 3"/>
          <p:cNvSpPr>
            <a:spLocks noGrp="1"/>
          </p:cNvSpPr>
          <p:nvPr>
            <p:ph type="sldNum" sz="quarter" idx="10"/>
          </p:nvPr>
        </p:nvSpPr>
        <p:spPr/>
        <p:txBody>
          <a:bodyPr/>
          <a:lstStyle/>
          <a:p>
            <a:fld id="{1B279CF9-1BEB-4BD2-BFB6-79C9D6052C24}" type="slidenum">
              <a:rPr lang="lv-LV" smtClean="0"/>
              <a:pPr/>
              <a:t>35</a:t>
            </a:fld>
            <a:endParaRPr lang="lv-LV"/>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normAutofit/>
          </a:bodyPr>
          <a:lstStyle/>
          <a:p>
            <a:endParaRPr lang="lv-LV" dirty="0"/>
          </a:p>
        </p:txBody>
      </p:sp>
      <p:sp>
        <p:nvSpPr>
          <p:cNvPr id="4" name="Slaida numura vietturis 3"/>
          <p:cNvSpPr>
            <a:spLocks noGrp="1"/>
          </p:cNvSpPr>
          <p:nvPr>
            <p:ph type="sldNum" sz="quarter" idx="10"/>
          </p:nvPr>
        </p:nvSpPr>
        <p:spPr/>
        <p:txBody>
          <a:bodyPr/>
          <a:lstStyle/>
          <a:p>
            <a:fld id="{1B279CF9-1BEB-4BD2-BFB6-79C9D6052C24}" type="slidenum">
              <a:rPr lang="lv-LV" smtClean="0"/>
              <a:pPr/>
              <a:t>36</a:t>
            </a:fld>
            <a:endParaRPr lang="lv-LV"/>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normAutofit/>
          </a:bodyPr>
          <a:lstStyle/>
          <a:p>
            <a:endParaRPr lang="lv-LV" dirty="0"/>
          </a:p>
        </p:txBody>
      </p:sp>
      <p:sp>
        <p:nvSpPr>
          <p:cNvPr id="4" name="Slaida numura vietturis 3"/>
          <p:cNvSpPr>
            <a:spLocks noGrp="1"/>
          </p:cNvSpPr>
          <p:nvPr>
            <p:ph type="sldNum" sz="quarter" idx="10"/>
          </p:nvPr>
        </p:nvSpPr>
        <p:spPr/>
        <p:txBody>
          <a:bodyPr/>
          <a:lstStyle/>
          <a:p>
            <a:fld id="{1B279CF9-1BEB-4BD2-BFB6-79C9D6052C24}" type="slidenum">
              <a:rPr lang="lv-LV" smtClean="0"/>
              <a:pPr/>
              <a:t>37</a:t>
            </a:fld>
            <a:endParaRPr lang="lv-LV"/>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normAutofit/>
          </a:bodyPr>
          <a:lstStyle/>
          <a:p>
            <a:endParaRPr lang="lv-LV" dirty="0"/>
          </a:p>
        </p:txBody>
      </p:sp>
      <p:sp>
        <p:nvSpPr>
          <p:cNvPr id="4" name="Slaida numura vietturis 3"/>
          <p:cNvSpPr>
            <a:spLocks noGrp="1"/>
          </p:cNvSpPr>
          <p:nvPr>
            <p:ph type="sldNum" sz="quarter" idx="10"/>
          </p:nvPr>
        </p:nvSpPr>
        <p:spPr/>
        <p:txBody>
          <a:bodyPr/>
          <a:lstStyle/>
          <a:p>
            <a:fld id="{1B279CF9-1BEB-4BD2-BFB6-79C9D6052C24}" type="slidenum">
              <a:rPr lang="lv-LV" smtClean="0"/>
              <a:pPr/>
              <a:t>5</a:t>
            </a:fld>
            <a:endParaRPr lang="lv-LV"/>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normAutofit/>
          </a:bodyPr>
          <a:lstStyle/>
          <a:p>
            <a:endParaRPr lang="lv-LV" dirty="0"/>
          </a:p>
        </p:txBody>
      </p:sp>
      <p:sp>
        <p:nvSpPr>
          <p:cNvPr id="4" name="Slaida numura vietturis 3"/>
          <p:cNvSpPr>
            <a:spLocks noGrp="1"/>
          </p:cNvSpPr>
          <p:nvPr>
            <p:ph type="sldNum" sz="quarter" idx="10"/>
          </p:nvPr>
        </p:nvSpPr>
        <p:spPr/>
        <p:txBody>
          <a:bodyPr/>
          <a:lstStyle/>
          <a:p>
            <a:fld id="{1B279CF9-1BEB-4BD2-BFB6-79C9D6052C24}" type="slidenum">
              <a:rPr lang="lv-LV" smtClean="0"/>
              <a:pPr/>
              <a:t>6</a:t>
            </a:fld>
            <a:endParaRPr lang="lv-LV"/>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normAutofit/>
          </a:bodyPr>
          <a:lstStyle/>
          <a:p>
            <a:endParaRPr lang="lv-LV" dirty="0"/>
          </a:p>
        </p:txBody>
      </p:sp>
      <p:sp>
        <p:nvSpPr>
          <p:cNvPr id="4" name="Slaida numura vietturis 3"/>
          <p:cNvSpPr>
            <a:spLocks noGrp="1"/>
          </p:cNvSpPr>
          <p:nvPr>
            <p:ph type="sldNum" sz="quarter" idx="10"/>
          </p:nvPr>
        </p:nvSpPr>
        <p:spPr/>
        <p:txBody>
          <a:bodyPr/>
          <a:lstStyle/>
          <a:p>
            <a:fld id="{1B279CF9-1BEB-4BD2-BFB6-79C9D6052C24}" type="slidenum">
              <a:rPr lang="lv-LV" smtClean="0"/>
              <a:pPr/>
              <a:t>7</a:t>
            </a:fld>
            <a:endParaRPr lang="lv-LV"/>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normAutofit/>
          </a:bodyPr>
          <a:lstStyle/>
          <a:p>
            <a:endParaRPr lang="lv-LV" dirty="0"/>
          </a:p>
        </p:txBody>
      </p:sp>
      <p:sp>
        <p:nvSpPr>
          <p:cNvPr id="4" name="Slaida numura vietturis 3"/>
          <p:cNvSpPr>
            <a:spLocks noGrp="1"/>
          </p:cNvSpPr>
          <p:nvPr>
            <p:ph type="sldNum" sz="quarter" idx="10"/>
          </p:nvPr>
        </p:nvSpPr>
        <p:spPr/>
        <p:txBody>
          <a:bodyPr/>
          <a:lstStyle/>
          <a:p>
            <a:fld id="{1B279CF9-1BEB-4BD2-BFB6-79C9D6052C24}" type="slidenum">
              <a:rPr lang="lv-LV" smtClean="0"/>
              <a:pPr/>
              <a:t>8</a:t>
            </a:fld>
            <a:endParaRPr lang="lv-LV"/>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normAutofit/>
          </a:bodyPr>
          <a:lstStyle/>
          <a:p>
            <a:endParaRPr lang="lv-LV" dirty="0"/>
          </a:p>
        </p:txBody>
      </p:sp>
      <p:sp>
        <p:nvSpPr>
          <p:cNvPr id="4" name="Slaida numura vietturis 3"/>
          <p:cNvSpPr>
            <a:spLocks noGrp="1"/>
          </p:cNvSpPr>
          <p:nvPr>
            <p:ph type="sldNum" sz="quarter" idx="10"/>
          </p:nvPr>
        </p:nvSpPr>
        <p:spPr/>
        <p:txBody>
          <a:bodyPr/>
          <a:lstStyle/>
          <a:p>
            <a:fld id="{1B279CF9-1BEB-4BD2-BFB6-79C9D6052C24}" type="slidenum">
              <a:rPr lang="lv-LV" smtClean="0"/>
              <a:pPr/>
              <a:t>9</a:t>
            </a:fld>
            <a:endParaRPr lang="lv-LV"/>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normAutofit/>
          </a:bodyPr>
          <a:lstStyle/>
          <a:p>
            <a:endParaRPr lang="lv-LV" dirty="0"/>
          </a:p>
        </p:txBody>
      </p:sp>
      <p:sp>
        <p:nvSpPr>
          <p:cNvPr id="4" name="Slaida numura vietturis 3"/>
          <p:cNvSpPr>
            <a:spLocks noGrp="1"/>
          </p:cNvSpPr>
          <p:nvPr>
            <p:ph type="sldNum" sz="quarter" idx="10"/>
          </p:nvPr>
        </p:nvSpPr>
        <p:spPr/>
        <p:txBody>
          <a:bodyPr/>
          <a:lstStyle/>
          <a:p>
            <a:fld id="{1B279CF9-1BEB-4BD2-BFB6-79C9D6052C24}" type="slidenum">
              <a:rPr lang="lv-LV" smtClean="0"/>
              <a:pPr/>
              <a:t>10</a:t>
            </a:fld>
            <a:endParaRPr lang="lv-LV"/>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43"/>
            <a:ext cx="7772400" cy="1470023"/>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69788" indent="0" algn="ctr">
              <a:buNone/>
              <a:defRPr>
                <a:solidFill>
                  <a:schemeClr val="tx1">
                    <a:tint val="75000"/>
                  </a:schemeClr>
                </a:solidFill>
              </a:defRPr>
            </a:lvl2pPr>
            <a:lvl3pPr marL="939575" indent="0" algn="ctr">
              <a:buNone/>
              <a:defRPr>
                <a:solidFill>
                  <a:schemeClr val="tx1">
                    <a:tint val="75000"/>
                  </a:schemeClr>
                </a:solidFill>
              </a:defRPr>
            </a:lvl3pPr>
            <a:lvl4pPr marL="1409365" indent="0" algn="ctr">
              <a:buNone/>
              <a:defRPr>
                <a:solidFill>
                  <a:schemeClr val="tx1">
                    <a:tint val="75000"/>
                  </a:schemeClr>
                </a:solidFill>
              </a:defRPr>
            </a:lvl4pPr>
            <a:lvl5pPr marL="1879152" indent="0" algn="ctr">
              <a:buNone/>
              <a:defRPr>
                <a:solidFill>
                  <a:schemeClr val="tx1">
                    <a:tint val="75000"/>
                  </a:schemeClr>
                </a:solidFill>
              </a:defRPr>
            </a:lvl5pPr>
            <a:lvl6pPr marL="2348940" indent="0" algn="ctr">
              <a:buNone/>
              <a:defRPr>
                <a:solidFill>
                  <a:schemeClr val="tx1">
                    <a:tint val="75000"/>
                  </a:schemeClr>
                </a:solidFill>
              </a:defRPr>
            </a:lvl6pPr>
            <a:lvl7pPr marL="2818729" indent="0" algn="ctr">
              <a:buNone/>
              <a:defRPr>
                <a:solidFill>
                  <a:schemeClr val="tx1">
                    <a:tint val="75000"/>
                  </a:schemeClr>
                </a:solidFill>
              </a:defRPr>
            </a:lvl7pPr>
            <a:lvl8pPr marL="3288515" indent="0" algn="ctr">
              <a:buNone/>
              <a:defRPr>
                <a:solidFill>
                  <a:schemeClr val="tx1">
                    <a:tint val="75000"/>
                  </a:schemeClr>
                </a:solidFill>
              </a:defRPr>
            </a:lvl8pPr>
            <a:lvl9pPr marL="3758305"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smtClean="0"/>
              <a:t>Konference “Esi aktīvs!". 09/09/2015, Rīga.</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smtClean="0"/>
              <a:t>Konference “Esi aktīvs!". 09/09/2015, Rīga.</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7"/>
            <a:ext cx="2057400" cy="585152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57"/>
            <a:ext cx="6019800" cy="585152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smtClean="0"/>
              <a:t>Konference “Esi aktīvs!". 09/09/2015, Rīga.</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smtClean="0"/>
              <a:t>Konference “Esi aktīvs!". 09/09/2015, Rīga.</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0" y="4406905"/>
            <a:ext cx="7772400" cy="1362075"/>
          </a:xfrm>
        </p:spPr>
        <p:txBody>
          <a:bodyPr anchor="t"/>
          <a:lstStyle>
            <a:lvl1pPr algn="l">
              <a:defRPr sz="4100" b="1" cap="all"/>
            </a:lvl1pPr>
          </a:lstStyle>
          <a:p>
            <a:r>
              <a:rPr lang="en-US" smtClean="0"/>
              <a:t>Click to edit Master title style</a:t>
            </a:r>
            <a:endParaRPr lang="en-US"/>
          </a:p>
        </p:txBody>
      </p:sp>
      <p:sp>
        <p:nvSpPr>
          <p:cNvPr id="3" name="Text Placeholder 2"/>
          <p:cNvSpPr>
            <a:spLocks noGrp="1"/>
          </p:cNvSpPr>
          <p:nvPr>
            <p:ph type="body" idx="1"/>
          </p:nvPr>
        </p:nvSpPr>
        <p:spPr>
          <a:xfrm>
            <a:off x="722310" y="2906727"/>
            <a:ext cx="7772400" cy="1500188"/>
          </a:xfrm>
        </p:spPr>
        <p:txBody>
          <a:bodyPr anchor="b"/>
          <a:lstStyle>
            <a:lvl1pPr marL="0" indent="0">
              <a:buNone/>
              <a:defRPr sz="1900">
                <a:solidFill>
                  <a:schemeClr val="tx1">
                    <a:tint val="75000"/>
                  </a:schemeClr>
                </a:solidFill>
              </a:defRPr>
            </a:lvl1pPr>
            <a:lvl2pPr marL="469788" indent="0">
              <a:buNone/>
              <a:defRPr sz="1700">
                <a:solidFill>
                  <a:schemeClr val="tx1">
                    <a:tint val="75000"/>
                  </a:schemeClr>
                </a:solidFill>
              </a:defRPr>
            </a:lvl2pPr>
            <a:lvl3pPr marL="939575" indent="0">
              <a:buNone/>
              <a:defRPr sz="1600">
                <a:solidFill>
                  <a:schemeClr val="tx1">
                    <a:tint val="75000"/>
                  </a:schemeClr>
                </a:solidFill>
              </a:defRPr>
            </a:lvl3pPr>
            <a:lvl4pPr marL="1409365" indent="0">
              <a:buNone/>
              <a:defRPr sz="1400">
                <a:solidFill>
                  <a:schemeClr val="tx1">
                    <a:tint val="75000"/>
                  </a:schemeClr>
                </a:solidFill>
              </a:defRPr>
            </a:lvl4pPr>
            <a:lvl5pPr marL="1879152" indent="0">
              <a:buNone/>
              <a:defRPr sz="1400">
                <a:solidFill>
                  <a:schemeClr val="tx1">
                    <a:tint val="75000"/>
                  </a:schemeClr>
                </a:solidFill>
              </a:defRPr>
            </a:lvl5pPr>
            <a:lvl6pPr marL="2348940" indent="0">
              <a:buNone/>
              <a:defRPr sz="1400">
                <a:solidFill>
                  <a:schemeClr val="tx1">
                    <a:tint val="75000"/>
                  </a:schemeClr>
                </a:solidFill>
              </a:defRPr>
            </a:lvl6pPr>
            <a:lvl7pPr marL="2818729" indent="0">
              <a:buNone/>
              <a:defRPr sz="1400">
                <a:solidFill>
                  <a:schemeClr val="tx1">
                    <a:tint val="75000"/>
                  </a:schemeClr>
                </a:solidFill>
              </a:defRPr>
            </a:lvl7pPr>
            <a:lvl8pPr marL="3288515" indent="0">
              <a:buNone/>
              <a:defRPr sz="1400">
                <a:solidFill>
                  <a:schemeClr val="tx1">
                    <a:tint val="75000"/>
                  </a:schemeClr>
                </a:solidFill>
              </a:defRPr>
            </a:lvl8pPr>
            <a:lvl9pPr marL="3758305"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smtClean="0"/>
              <a:t>Konference “Esi aktīvs!". 09/09/2015, Rīga.</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8"/>
            <a:ext cx="4038600" cy="4525965"/>
          </a:xfrm>
        </p:spPr>
        <p:txBody>
          <a:bodyPr/>
          <a:lstStyle>
            <a:lvl1pPr>
              <a:defRPr sz="2900"/>
            </a:lvl1pPr>
            <a:lvl2pPr>
              <a:defRPr sz="2500"/>
            </a:lvl2pPr>
            <a:lvl3pPr>
              <a:defRPr sz="1900"/>
            </a:lvl3pPr>
            <a:lvl4pPr>
              <a:defRPr sz="1700"/>
            </a:lvl4pPr>
            <a:lvl5pPr>
              <a:defRPr sz="1700"/>
            </a:lvl5pPr>
            <a:lvl6pPr>
              <a:defRPr sz="1700"/>
            </a:lvl6pPr>
            <a:lvl7pPr>
              <a:defRPr sz="1700"/>
            </a:lvl7pPr>
            <a:lvl8pPr>
              <a:defRPr sz="1700"/>
            </a:lvl8pPr>
            <a:lvl9pPr>
              <a:defRPr sz="1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8"/>
            <a:ext cx="4038600" cy="4525965"/>
          </a:xfrm>
        </p:spPr>
        <p:txBody>
          <a:bodyPr/>
          <a:lstStyle>
            <a:lvl1pPr>
              <a:defRPr sz="2900"/>
            </a:lvl1pPr>
            <a:lvl2pPr>
              <a:defRPr sz="2500"/>
            </a:lvl2pPr>
            <a:lvl3pPr>
              <a:defRPr sz="1900"/>
            </a:lvl3pPr>
            <a:lvl4pPr>
              <a:defRPr sz="1700"/>
            </a:lvl4pPr>
            <a:lvl5pPr>
              <a:defRPr sz="1700"/>
            </a:lvl5pPr>
            <a:lvl6pPr>
              <a:defRPr sz="1700"/>
            </a:lvl6pPr>
            <a:lvl7pPr>
              <a:defRPr sz="1700"/>
            </a:lvl7pPr>
            <a:lvl8pPr>
              <a:defRPr sz="1700"/>
            </a:lvl8pPr>
            <a:lvl9pPr>
              <a:defRPr sz="1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smtClean="0"/>
              <a:t>Konference “Esi aktīvs!". 09/09/2015, Rīga.</a:t>
            </a:r>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5" y="1535116"/>
            <a:ext cx="4040190" cy="639765"/>
          </a:xfrm>
        </p:spPr>
        <p:txBody>
          <a:bodyPr anchor="b"/>
          <a:lstStyle>
            <a:lvl1pPr marL="0" indent="0">
              <a:buNone/>
              <a:defRPr sz="2500" b="1"/>
            </a:lvl1pPr>
            <a:lvl2pPr marL="469788" indent="0">
              <a:buNone/>
              <a:defRPr sz="1900" b="1"/>
            </a:lvl2pPr>
            <a:lvl3pPr marL="939575" indent="0">
              <a:buNone/>
              <a:defRPr sz="1700" b="1"/>
            </a:lvl3pPr>
            <a:lvl4pPr marL="1409365" indent="0">
              <a:buNone/>
              <a:defRPr sz="1600" b="1"/>
            </a:lvl4pPr>
            <a:lvl5pPr marL="1879152" indent="0">
              <a:buNone/>
              <a:defRPr sz="1600" b="1"/>
            </a:lvl5pPr>
            <a:lvl6pPr marL="2348940" indent="0">
              <a:buNone/>
              <a:defRPr sz="1600" b="1"/>
            </a:lvl6pPr>
            <a:lvl7pPr marL="2818729" indent="0">
              <a:buNone/>
              <a:defRPr sz="1600" b="1"/>
            </a:lvl7pPr>
            <a:lvl8pPr marL="3288515" indent="0">
              <a:buNone/>
              <a:defRPr sz="1600" b="1"/>
            </a:lvl8pPr>
            <a:lvl9pPr marL="375830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5" y="2174880"/>
            <a:ext cx="4040190" cy="3951285"/>
          </a:xfrm>
        </p:spPr>
        <p:txBody>
          <a:bodyPr/>
          <a:lstStyle>
            <a:lvl1pPr>
              <a:defRPr sz="2500"/>
            </a:lvl1pPr>
            <a:lvl2pPr>
              <a:defRPr sz="1900"/>
            </a:lvl2pPr>
            <a:lvl3pPr>
              <a:defRPr sz="17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0" y="1535116"/>
            <a:ext cx="4041780" cy="639765"/>
          </a:xfrm>
        </p:spPr>
        <p:txBody>
          <a:bodyPr anchor="b"/>
          <a:lstStyle>
            <a:lvl1pPr marL="0" indent="0">
              <a:buNone/>
              <a:defRPr sz="2500" b="1"/>
            </a:lvl1pPr>
            <a:lvl2pPr marL="469788" indent="0">
              <a:buNone/>
              <a:defRPr sz="1900" b="1"/>
            </a:lvl2pPr>
            <a:lvl3pPr marL="939575" indent="0">
              <a:buNone/>
              <a:defRPr sz="1700" b="1"/>
            </a:lvl3pPr>
            <a:lvl4pPr marL="1409365" indent="0">
              <a:buNone/>
              <a:defRPr sz="1600" b="1"/>
            </a:lvl4pPr>
            <a:lvl5pPr marL="1879152" indent="0">
              <a:buNone/>
              <a:defRPr sz="1600" b="1"/>
            </a:lvl5pPr>
            <a:lvl6pPr marL="2348940" indent="0">
              <a:buNone/>
              <a:defRPr sz="1600" b="1"/>
            </a:lvl6pPr>
            <a:lvl7pPr marL="2818729" indent="0">
              <a:buNone/>
              <a:defRPr sz="1600" b="1"/>
            </a:lvl7pPr>
            <a:lvl8pPr marL="3288515" indent="0">
              <a:buNone/>
              <a:defRPr sz="1600" b="1"/>
            </a:lvl8pPr>
            <a:lvl9pPr marL="375830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0" y="2174880"/>
            <a:ext cx="4041780" cy="3951285"/>
          </a:xfrm>
        </p:spPr>
        <p:txBody>
          <a:bodyPr/>
          <a:lstStyle>
            <a:lvl1pPr>
              <a:defRPr sz="2500"/>
            </a:lvl1pPr>
            <a:lvl2pPr>
              <a:defRPr sz="1900"/>
            </a:lvl2pPr>
            <a:lvl3pPr>
              <a:defRPr sz="17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en-US" smtClean="0"/>
              <a:t>Konference “Esi aktīvs!". 09/09/2015, Rīga.</a:t>
            </a:r>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smtClean="0"/>
              <a:t>Konference “Esi aktīvs!". 09/09/2015, Rīga.</a:t>
            </a:r>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r>
              <a:rPr lang="en-US" smtClean="0"/>
              <a:t>Konference “Esi aktīvs!". 09/09/2015, Rīga.</a:t>
            </a:r>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5" y="273053"/>
            <a:ext cx="3008310" cy="1162051"/>
          </a:xfrm>
        </p:spPr>
        <p:txBody>
          <a:bodyPr anchor="b"/>
          <a:lstStyle>
            <a:lvl1pPr algn="l">
              <a:defRPr sz="1900" b="1"/>
            </a:lvl1pPr>
          </a:lstStyle>
          <a:p>
            <a:r>
              <a:rPr lang="en-US" smtClean="0"/>
              <a:t>Click to edit Master title style</a:t>
            </a:r>
            <a:endParaRPr lang="en-US"/>
          </a:p>
        </p:txBody>
      </p:sp>
      <p:sp>
        <p:nvSpPr>
          <p:cNvPr id="3" name="Content Placeholder 2"/>
          <p:cNvSpPr>
            <a:spLocks noGrp="1"/>
          </p:cNvSpPr>
          <p:nvPr>
            <p:ph idx="1"/>
          </p:nvPr>
        </p:nvSpPr>
        <p:spPr>
          <a:xfrm>
            <a:off x="3575055" y="273068"/>
            <a:ext cx="5111750" cy="5853113"/>
          </a:xfrm>
        </p:spPr>
        <p:txBody>
          <a:bodyPr/>
          <a:lstStyle>
            <a:lvl1pPr>
              <a:defRPr sz="3300"/>
            </a:lvl1pPr>
            <a:lvl2pPr>
              <a:defRPr sz="2900"/>
            </a:lvl2pPr>
            <a:lvl3pPr>
              <a:defRPr sz="25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5" y="1435110"/>
            <a:ext cx="3008310" cy="4691063"/>
          </a:xfrm>
        </p:spPr>
        <p:txBody>
          <a:bodyPr/>
          <a:lstStyle>
            <a:lvl1pPr marL="0" indent="0">
              <a:buNone/>
              <a:defRPr sz="1400"/>
            </a:lvl1pPr>
            <a:lvl2pPr marL="469788" indent="0">
              <a:buNone/>
              <a:defRPr sz="1200"/>
            </a:lvl2pPr>
            <a:lvl3pPr marL="939575" indent="0">
              <a:buNone/>
              <a:defRPr sz="1000"/>
            </a:lvl3pPr>
            <a:lvl4pPr marL="1409365" indent="0">
              <a:buNone/>
              <a:defRPr sz="1000"/>
            </a:lvl4pPr>
            <a:lvl5pPr marL="1879152" indent="0">
              <a:buNone/>
              <a:defRPr sz="1000"/>
            </a:lvl5pPr>
            <a:lvl6pPr marL="2348940" indent="0">
              <a:buNone/>
              <a:defRPr sz="1000"/>
            </a:lvl6pPr>
            <a:lvl7pPr marL="2818729" indent="0">
              <a:buNone/>
              <a:defRPr sz="1000"/>
            </a:lvl7pPr>
            <a:lvl8pPr marL="3288515" indent="0">
              <a:buNone/>
              <a:defRPr sz="1000"/>
            </a:lvl8pPr>
            <a:lvl9pPr marL="3758305"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smtClean="0"/>
              <a:t>Konference “Esi aktīvs!". 09/09/2015, Rīga.</a:t>
            </a:r>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90" y="4800605"/>
            <a:ext cx="5486400" cy="566739"/>
          </a:xfrm>
        </p:spPr>
        <p:txBody>
          <a:bodyPr anchor="b"/>
          <a:lstStyle>
            <a:lvl1pPr algn="l">
              <a:defRPr sz="1900" b="1"/>
            </a:lvl1pPr>
          </a:lstStyle>
          <a:p>
            <a:r>
              <a:rPr lang="en-US" smtClean="0"/>
              <a:t>Click to edit Master title style</a:t>
            </a:r>
            <a:endParaRPr lang="en-US"/>
          </a:p>
        </p:txBody>
      </p:sp>
      <p:sp>
        <p:nvSpPr>
          <p:cNvPr id="3" name="Picture Placeholder 2"/>
          <p:cNvSpPr>
            <a:spLocks noGrp="1"/>
          </p:cNvSpPr>
          <p:nvPr>
            <p:ph type="pic" idx="1"/>
          </p:nvPr>
        </p:nvSpPr>
        <p:spPr>
          <a:xfrm>
            <a:off x="1792290" y="612773"/>
            <a:ext cx="5486400" cy="4114800"/>
          </a:xfrm>
        </p:spPr>
        <p:txBody>
          <a:bodyPr/>
          <a:lstStyle>
            <a:lvl1pPr marL="0" indent="0">
              <a:buNone/>
              <a:defRPr sz="3300"/>
            </a:lvl1pPr>
            <a:lvl2pPr marL="469788" indent="0">
              <a:buNone/>
              <a:defRPr sz="2900"/>
            </a:lvl2pPr>
            <a:lvl3pPr marL="939575" indent="0">
              <a:buNone/>
              <a:defRPr sz="2500"/>
            </a:lvl3pPr>
            <a:lvl4pPr marL="1409365" indent="0">
              <a:buNone/>
              <a:defRPr sz="1900"/>
            </a:lvl4pPr>
            <a:lvl5pPr marL="1879152" indent="0">
              <a:buNone/>
              <a:defRPr sz="1900"/>
            </a:lvl5pPr>
            <a:lvl6pPr marL="2348940" indent="0">
              <a:buNone/>
              <a:defRPr sz="1900"/>
            </a:lvl6pPr>
            <a:lvl7pPr marL="2818729" indent="0">
              <a:buNone/>
              <a:defRPr sz="1900"/>
            </a:lvl7pPr>
            <a:lvl8pPr marL="3288515" indent="0">
              <a:buNone/>
              <a:defRPr sz="1900"/>
            </a:lvl8pPr>
            <a:lvl9pPr marL="3758305" indent="0">
              <a:buNone/>
              <a:defRPr sz="1900"/>
            </a:lvl9pPr>
          </a:lstStyle>
          <a:p>
            <a:endParaRPr lang="en-US"/>
          </a:p>
        </p:txBody>
      </p:sp>
      <p:sp>
        <p:nvSpPr>
          <p:cNvPr id="4" name="Text Placeholder 3"/>
          <p:cNvSpPr>
            <a:spLocks noGrp="1"/>
          </p:cNvSpPr>
          <p:nvPr>
            <p:ph type="body" sz="half" idx="2"/>
          </p:nvPr>
        </p:nvSpPr>
        <p:spPr>
          <a:xfrm>
            <a:off x="1792290" y="5367353"/>
            <a:ext cx="5486400" cy="804863"/>
          </a:xfrm>
        </p:spPr>
        <p:txBody>
          <a:bodyPr/>
          <a:lstStyle>
            <a:lvl1pPr marL="0" indent="0">
              <a:buNone/>
              <a:defRPr sz="1400"/>
            </a:lvl1pPr>
            <a:lvl2pPr marL="469788" indent="0">
              <a:buNone/>
              <a:defRPr sz="1200"/>
            </a:lvl2pPr>
            <a:lvl3pPr marL="939575" indent="0">
              <a:buNone/>
              <a:defRPr sz="1000"/>
            </a:lvl3pPr>
            <a:lvl4pPr marL="1409365" indent="0">
              <a:buNone/>
              <a:defRPr sz="1000"/>
            </a:lvl4pPr>
            <a:lvl5pPr marL="1879152" indent="0">
              <a:buNone/>
              <a:defRPr sz="1000"/>
            </a:lvl5pPr>
            <a:lvl6pPr marL="2348940" indent="0">
              <a:buNone/>
              <a:defRPr sz="1000"/>
            </a:lvl6pPr>
            <a:lvl7pPr marL="2818729" indent="0">
              <a:buNone/>
              <a:defRPr sz="1000"/>
            </a:lvl7pPr>
            <a:lvl8pPr marL="3288515" indent="0">
              <a:buNone/>
              <a:defRPr sz="1000"/>
            </a:lvl8pPr>
            <a:lvl9pPr marL="3758305"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smtClean="0"/>
              <a:t>Konference “Esi aktīvs!". 09/09/2015, Rīga.</a:t>
            </a:r>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43"/>
            <a:ext cx="8229600" cy="1143000"/>
          </a:xfrm>
          <a:prstGeom prst="rect">
            <a:avLst/>
          </a:prstGeom>
        </p:spPr>
        <p:txBody>
          <a:bodyPr vert="horz" lIns="93957" tIns="46979" rIns="93957" bIns="46979"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8"/>
            <a:ext cx="8229600" cy="4525965"/>
          </a:xfrm>
          <a:prstGeom prst="rect">
            <a:avLst/>
          </a:prstGeom>
        </p:spPr>
        <p:txBody>
          <a:bodyPr vert="horz" lIns="93957" tIns="46979" rIns="93957" bIns="4697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69"/>
            <a:ext cx="2133600" cy="365123"/>
          </a:xfrm>
          <a:prstGeom prst="rect">
            <a:avLst/>
          </a:prstGeom>
        </p:spPr>
        <p:txBody>
          <a:bodyPr vert="horz" lIns="93957" tIns="46979" rIns="93957" bIns="46979"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124200" y="6356369"/>
            <a:ext cx="2895600" cy="365123"/>
          </a:xfrm>
          <a:prstGeom prst="rect">
            <a:avLst/>
          </a:prstGeom>
        </p:spPr>
        <p:txBody>
          <a:bodyPr vert="horz" lIns="93957" tIns="46979" rIns="93957" bIns="46979" rtlCol="0" anchor="ctr"/>
          <a:lstStyle>
            <a:lvl1pPr algn="ctr">
              <a:defRPr sz="1200">
                <a:solidFill>
                  <a:schemeClr val="tx1">
                    <a:tint val="75000"/>
                  </a:schemeClr>
                </a:solidFill>
              </a:defRPr>
            </a:lvl1pPr>
          </a:lstStyle>
          <a:p>
            <a:r>
              <a:rPr lang="en-US" smtClean="0"/>
              <a:t>Konference “Esi aktīvs!". 09/09/2015, Rīga.</a:t>
            </a:r>
            <a:endParaRPr lang="en-US"/>
          </a:p>
        </p:txBody>
      </p:sp>
      <p:sp>
        <p:nvSpPr>
          <p:cNvPr id="6" name="Slide Number Placeholder 5"/>
          <p:cNvSpPr>
            <a:spLocks noGrp="1"/>
          </p:cNvSpPr>
          <p:nvPr>
            <p:ph type="sldNum" sz="quarter" idx="4"/>
          </p:nvPr>
        </p:nvSpPr>
        <p:spPr>
          <a:xfrm>
            <a:off x="6553200" y="6356369"/>
            <a:ext cx="2133600" cy="365123"/>
          </a:xfrm>
          <a:prstGeom prst="rect">
            <a:avLst/>
          </a:prstGeom>
        </p:spPr>
        <p:txBody>
          <a:bodyPr vert="horz" lIns="93957" tIns="46979" rIns="93957" bIns="46979"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hf hdr="0" dt="0"/>
  <p:txStyles>
    <p:titleStyle>
      <a:lvl1pPr algn="ctr" defTabSz="939575" rtl="0" eaLnBrk="1" latinLnBrk="0" hangingPunct="1">
        <a:spcBef>
          <a:spcPct val="0"/>
        </a:spcBef>
        <a:buNone/>
        <a:defRPr sz="4500" kern="1200">
          <a:solidFill>
            <a:schemeClr val="tx1"/>
          </a:solidFill>
          <a:latin typeface="+mj-lt"/>
          <a:ea typeface="+mj-ea"/>
          <a:cs typeface="+mj-cs"/>
        </a:defRPr>
      </a:lvl1pPr>
    </p:titleStyle>
    <p:bodyStyle>
      <a:lvl1pPr marL="352341" indent="-352341" algn="l" defTabSz="939575" rtl="0" eaLnBrk="1" latinLnBrk="0" hangingPunct="1">
        <a:spcBef>
          <a:spcPct val="20000"/>
        </a:spcBef>
        <a:buFont typeface="Arial" pitchFamily="34" charset="0"/>
        <a:buChar char="•"/>
        <a:defRPr sz="3300" kern="1200">
          <a:solidFill>
            <a:schemeClr val="tx1"/>
          </a:solidFill>
          <a:latin typeface="+mn-lt"/>
          <a:ea typeface="+mn-ea"/>
          <a:cs typeface="+mn-cs"/>
        </a:defRPr>
      </a:lvl1pPr>
      <a:lvl2pPr marL="763404" indent="-293618" algn="l" defTabSz="939575" rtl="0" eaLnBrk="1" latinLnBrk="0" hangingPunct="1">
        <a:spcBef>
          <a:spcPct val="20000"/>
        </a:spcBef>
        <a:buFont typeface="Arial" pitchFamily="34" charset="0"/>
        <a:buChar char="–"/>
        <a:defRPr sz="2900" kern="1200">
          <a:solidFill>
            <a:schemeClr val="tx1"/>
          </a:solidFill>
          <a:latin typeface="+mn-lt"/>
          <a:ea typeface="+mn-ea"/>
          <a:cs typeface="+mn-cs"/>
        </a:defRPr>
      </a:lvl2pPr>
      <a:lvl3pPr marL="1174468" indent="-234893" algn="l" defTabSz="939575" rtl="0" eaLnBrk="1" latinLnBrk="0" hangingPunct="1">
        <a:spcBef>
          <a:spcPct val="20000"/>
        </a:spcBef>
        <a:buFont typeface="Arial" pitchFamily="34" charset="0"/>
        <a:buChar char="•"/>
        <a:defRPr sz="2500" kern="1200">
          <a:solidFill>
            <a:schemeClr val="tx1"/>
          </a:solidFill>
          <a:latin typeface="+mn-lt"/>
          <a:ea typeface="+mn-ea"/>
          <a:cs typeface="+mn-cs"/>
        </a:defRPr>
      </a:lvl3pPr>
      <a:lvl4pPr marL="1644259" indent="-234893" algn="l" defTabSz="939575" rtl="0" eaLnBrk="1" latinLnBrk="0" hangingPunct="1">
        <a:spcBef>
          <a:spcPct val="20000"/>
        </a:spcBef>
        <a:buFont typeface="Arial" pitchFamily="34" charset="0"/>
        <a:buChar char="–"/>
        <a:defRPr sz="1900" kern="1200">
          <a:solidFill>
            <a:schemeClr val="tx1"/>
          </a:solidFill>
          <a:latin typeface="+mn-lt"/>
          <a:ea typeface="+mn-ea"/>
          <a:cs typeface="+mn-cs"/>
        </a:defRPr>
      </a:lvl4pPr>
      <a:lvl5pPr marL="2114047" indent="-234893" algn="l" defTabSz="939575" rtl="0" eaLnBrk="1" latinLnBrk="0" hangingPunct="1">
        <a:spcBef>
          <a:spcPct val="20000"/>
        </a:spcBef>
        <a:buFont typeface="Arial" pitchFamily="34" charset="0"/>
        <a:buChar char="»"/>
        <a:defRPr sz="1900" kern="1200">
          <a:solidFill>
            <a:schemeClr val="tx1"/>
          </a:solidFill>
          <a:latin typeface="+mn-lt"/>
          <a:ea typeface="+mn-ea"/>
          <a:cs typeface="+mn-cs"/>
        </a:defRPr>
      </a:lvl5pPr>
      <a:lvl6pPr marL="2583835" indent="-234893" algn="l" defTabSz="939575" rtl="0" eaLnBrk="1" latinLnBrk="0" hangingPunct="1">
        <a:spcBef>
          <a:spcPct val="20000"/>
        </a:spcBef>
        <a:buFont typeface="Arial" pitchFamily="34" charset="0"/>
        <a:buChar char="•"/>
        <a:defRPr sz="1900" kern="1200">
          <a:solidFill>
            <a:schemeClr val="tx1"/>
          </a:solidFill>
          <a:latin typeface="+mn-lt"/>
          <a:ea typeface="+mn-ea"/>
          <a:cs typeface="+mn-cs"/>
        </a:defRPr>
      </a:lvl6pPr>
      <a:lvl7pPr marL="3053622" indent="-234893" algn="l" defTabSz="939575" rtl="0" eaLnBrk="1" latinLnBrk="0" hangingPunct="1">
        <a:spcBef>
          <a:spcPct val="20000"/>
        </a:spcBef>
        <a:buFont typeface="Arial" pitchFamily="34" charset="0"/>
        <a:buChar char="•"/>
        <a:defRPr sz="1900" kern="1200">
          <a:solidFill>
            <a:schemeClr val="tx1"/>
          </a:solidFill>
          <a:latin typeface="+mn-lt"/>
          <a:ea typeface="+mn-ea"/>
          <a:cs typeface="+mn-cs"/>
        </a:defRPr>
      </a:lvl7pPr>
      <a:lvl8pPr marL="3523412" indent="-234893" algn="l" defTabSz="939575" rtl="0" eaLnBrk="1" latinLnBrk="0" hangingPunct="1">
        <a:spcBef>
          <a:spcPct val="20000"/>
        </a:spcBef>
        <a:buFont typeface="Arial" pitchFamily="34" charset="0"/>
        <a:buChar char="•"/>
        <a:defRPr sz="1900" kern="1200">
          <a:solidFill>
            <a:schemeClr val="tx1"/>
          </a:solidFill>
          <a:latin typeface="+mn-lt"/>
          <a:ea typeface="+mn-ea"/>
          <a:cs typeface="+mn-cs"/>
        </a:defRPr>
      </a:lvl8pPr>
      <a:lvl9pPr marL="3993197" indent="-234893" algn="l" defTabSz="939575" rtl="0" eaLnBrk="1" latinLnBrk="0" hangingPunct="1">
        <a:spcBef>
          <a:spcPct val="20000"/>
        </a:spcBef>
        <a:buFont typeface="Arial" pitchFamily="34" charset="0"/>
        <a:buChar char="•"/>
        <a:defRPr sz="1900" kern="1200">
          <a:solidFill>
            <a:schemeClr val="tx1"/>
          </a:solidFill>
          <a:latin typeface="+mn-lt"/>
          <a:ea typeface="+mn-ea"/>
          <a:cs typeface="+mn-cs"/>
        </a:defRPr>
      </a:lvl9pPr>
    </p:bodyStyle>
    <p:otherStyle>
      <a:defPPr>
        <a:defRPr lang="en-US"/>
      </a:defPPr>
      <a:lvl1pPr marL="0" algn="l" defTabSz="939575" rtl="0" eaLnBrk="1" latinLnBrk="0" hangingPunct="1">
        <a:defRPr sz="1700" kern="1200">
          <a:solidFill>
            <a:schemeClr val="tx1"/>
          </a:solidFill>
          <a:latin typeface="+mn-lt"/>
          <a:ea typeface="+mn-ea"/>
          <a:cs typeface="+mn-cs"/>
        </a:defRPr>
      </a:lvl1pPr>
      <a:lvl2pPr marL="469788" algn="l" defTabSz="939575" rtl="0" eaLnBrk="1" latinLnBrk="0" hangingPunct="1">
        <a:defRPr sz="1700" kern="1200">
          <a:solidFill>
            <a:schemeClr val="tx1"/>
          </a:solidFill>
          <a:latin typeface="+mn-lt"/>
          <a:ea typeface="+mn-ea"/>
          <a:cs typeface="+mn-cs"/>
        </a:defRPr>
      </a:lvl2pPr>
      <a:lvl3pPr marL="939575" algn="l" defTabSz="939575" rtl="0" eaLnBrk="1" latinLnBrk="0" hangingPunct="1">
        <a:defRPr sz="1700" kern="1200">
          <a:solidFill>
            <a:schemeClr val="tx1"/>
          </a:solidFill>
          <a:latin typeface="+mn-lt"/>
          <a:ea typeface="+mn-ea"/>
          <a:cs typeface="+mn-cs"/>
        </a:defRPr>
      </a:lvl3pPr>
      <a:lvl4pPr marL="1409365" algn="l" defTabSz="939575" rtl="0" eaLnBrk="1" latinLnBrk="0" hangingPunct="1">
        <a:defRPr sz="1700" kern="1200">
          <a:solidFill>
            <a:schemeClr val="tx1"/>
          </a:solidFill>
          <a:latin typeface="+mn-lt"/>
          <a:ea typeface="+mn-ea"/>
          <a:cs typeface="+mn-cs"/>
        </a:defRPr>
      </a:lvl4pPr>
      <a:lvl5pPr marL="1879152" algn="l" defTabSz="939575" rtl="0" eaLnBrk="1" latinLnBrk="0" hangingPunct="1">
        <a:defRPr sz="1700" kern="1200">
          <a:solidFill>
            <a:schemeClr val="tx1"/>
          </a:solidFill>
          <a:latin typeface="+mn-lt"/>
          <a:ea typeface="+mn-ea"/>
          <a:cs typeface="+mn-cs"/>
        </a:defRPr>
      </a:lvl5pPr>
      <a:lvl6pPr marL="2348940" algn="l" defTabSz="939575" rtl="0" eaLnBrk="1" latinLnBrk="0" hangingPunct="1">
        <a:defRPr sz="1700" kern="1200">
          <a:solidFill>
            <a:schemeClr val="tx1"/>
          </a:solidFill>
          <a:latin typeface="+mn-lt"/>
          <a:ea typeface="+mn-ea"/>
          <a:cs typeface="+mn-cs"/>
        </a:defRPr>
      </a:lvl6pPr>
      <a:lvl7pPr marL="2818729" algn="l" defTabSz="939575" rtl="0" eaLnBrk="1" latinLnBrk="0" hangingPunct="1">
        <a:defRPr sz="1700" kern="1200">
          <a:solidFill>
            <a:schemeClr val="tx1"/>
          </a:solidFill>
          <a:latin typeface="+mn-lt"/>
          <a:ea typeface="+mn-ea"/>
          <a:cs typeface="+mn-cs"/>
        </a:defRPr>
      </a:lvl7pPr>
      <a:lvl8pPr marL="3288515" algn="l" defTabSz="939575" rtl="0" eaLnBrk="1" latinLnBrk="0" hangingPunct="1">
        <a:defRPr sz="1700" kern="1200">
          <a:solidFill>
            <a:schemeClr val="tx1"/>
          </a:solidFill>
          <a:latin typeface="+mn-lt"/>
          <a:ea typeface="+mn-ea"/>
          <a:cs typeface="+mn-cs"/>
        </a:defRPr>
      </a:lvl8pPr>
      <a:lvl9pPr marL="3758305" algn="l" defTabSz="939575" rtl="0" eaLnBrk="1" latinLnBrk="0" hangingPunct="1">
        <a:defRPr sz="1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6.jpeg"/><Relationship Id="rId7" Type="http://schemas.openxmlformats.org/officeDocument/2006/relationships/diagramColors" Target="../diagrams/colors4.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chart" Target="../charts/chart1.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1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9.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25.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jpeg"/><Relationship Id="rId4" Type="http://schemas.openxmlformats.org/officeDocument/2006/relationships/image" Target="../media/image22.jpeg"/></Relationships>
</file>

<file path=ppt/slides/_rels/slide2.xml.rels><?xml version="1.0" encoding="UTF-8" standalone="yes"?>
<Relationships xmlns="http://schemas.openxmlformats.org/package/2006/relationships"><Relationship Id="rId8" Type="http://schemas.openxmlformats.org/officeDocument/2006/relationships/diagramLayout" Target="../diagrams/layout1.xml"/><Relationship Id="rId13" Type="http://schemas.openxmlformats.org/officeDocument/2006/relationships/image" Target="../media/image8.jpeg"/><Relationship Id="rId3" Type="http://schemas.openxmlformats.org/officeDocument/2006/relationships/image" Target="../media/image3.jpeg"/><Relationship Id="rId7" Type="http://schemas.openxmlformats.org/officeDocument/2006/relationships/diagramData" Target="../diagrams/data1.xml"/><Relationship Id="rId12"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jpeg"/><Relationship Id="rId11" Type="http://schemas.microsoft.com/office/2007/relationships/diagramDrawing" Target="../diagrams/drawing1.xml"/><Relationship Id="rId5" Type="http://schemas.openxmlformats.org/officeDocument/2006/relationships/image" Target="../media/image5.jpeg"/><Relationship Id="rId15" Type="http://schemas.openxmlformats.org/officeDocument/2006/relationships/image" Target="../media/image10.jpeg"/><Relationship Id="rId10" Type="http://schemas.openxmlformats.org/officeDocument/2006/relationships/diagramColors" Target="../diagrams/colors1.xml"/><Relationship Id="rId4" Type="http://schemas.openxmlformats.org/officeDocument/2006/relationships/image" Target="../media/image4.jpeg"/><Relationship Id="rId9" Type="http://schemas.openxmlformats.org/officeDocument/2006/relationships/diagramQuickStyle" Target="../diagrams/quickStyle1.xml"/><Relationship Id="rId14" Type="http://schemas.openxmlformats.org/officeDocument/2006/relationships/image" Target="../media/image9.jpeg"/></Relationships>
</file>

<file path=ppt/slides/_rels/slide20.xml.rels><?xml version="1.0" encoding="UTF-8" standalone="yes"?>
<Relationships xmlns="http://schemas.openxmlformats.org/package/2006/relationships"><Relationship Id="rId8" Type="http://schemas.openxmlformats.org/officeDocument/2006/relationships/diagramQuickStyle" Target="../diagrams/quickStyle5.xml"/><Relationship Id="rId3" Type="http://schemas.openxmlformats.org/officeDocument/2006/relationships/image" Target="../media/image6.jpeg"/><Relationship Id="rId7" Type="http://schemas.openxmlformats.org/officeDocument/2006/relationships/diagramLayout" Target="../diagrams/layout5.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diagramData" Target="../diagrams/data5.xml"/><Relationship Id="rId5" Type="http://schemas.openxmlformats.org/officeDocument/2006/relationships/image" Target="../media/image27.jpeg"/><Relationship Id="rId10" Type="http://schemas.microsoft.com/office/2007/relationships/diagramDrawing" Target="../diagrams/drawing5.xml"/><Relationship Id="rId4" Type="http://schemas.openxmlformats.org/officeDocument/2006/relationships/image" Target="../media/image26.jpeg"/><Relationship Id="rId9" Type="http://schemas.openxmlformats.org/officeDocument/2006/relationships/diagramColors" Target="../diagrams/colors5.xml"/></Relationships>
</file>

<file path=ppt/slides/_rels/slide21.xml.rels><?xml version="1.0" encoding="UTF-8" standalone="yes"?>
<Relationships xmlns="http://schemas.openxmlformats.org/package/2006/relationships"><Relationship Id="rId8" Type="http://schemas.openxmlformats.org/officeDocument/2006/relationships/diagramColors" Target="../diagrams/colors6.xml"/><Relationship Id="rId13" Type="http://schemas.openxmlformats.org/officeDocument/2006/relationships/diagramColors" Target="../diagrams/colors7.xml"/><Relationship Id="rId3" Type="http://schemas.openxmlformats.org/officeDocument/2006/relationships/image" Target="../media/image6.jpeg"/><Relationship Id="rId7" Type="http://schemas.openxmlformats.org/officeDocument/2006/relationships/diagramQuickStyle" Target="../diagrams/quickStyle6.xml"/><Relationship Id="rId12" Type="http://schemas.openxmlformats.org/officeDocument/2006/relationships/diagramQuickStyle" Target="../diagrams/quickStyle7.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Layout" Target="../diagrams/layout6.xml"/><Relationship Id="rId11" Type="http://schemas.openxmlformats.org/officeDocument/2006/relationships/diagramLayout" Target="../diagrams/layout7.xml"/><Relationship Id="rId5" Type="http://schemas.openxmlformats.org/officeDocument/2006/relationships/diagramData" Target="../diagrams/data6.xml"/><Relationship Id="rId15" Type="http://schemas.openxmlformats.org/officeDocument/2006/relationships/image" Target="../media/image28.png"/><Relationship Id="rId10" Type="http://schemas.openxmlformats.org/officeDocument/2006/relationships/diagramData" Target="../diagrams/data7.xml"/><Relationship Id="rId4" Type="http://schemas.openxmlformats.org/officeDocument/2006/relationships/image" Target="../media/image27.jpeg"/><Relationship Id="rId9" Type="http://schemas.microsoft.com/office/2007/relationships/diagramDrawing" Target="../diagrams/drawing6.xml"/><Relationship Id="rId14" Type="http://schemas.microsoft.com/office/2007/relationships/diagramDrawing" Target="../diagrams/drawing7.xml"/></Relationships>
</file>

<file path=ppt/slides/_rels/slide22.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png"/><Relationship Id="rId18" Type="http://schemas.openxmlformats.org/officeDocument/2006/relationships/image" Target="../media/image43.png"/><Relationship Id="rId3" Type="http://schemas.openxmlformats.org/officeDocument/2006/relationships/image" Target="../media/image6.jpeg"/><Relationship Id="rId21" Type="http://schemas.openxmlformats.org/officeDocument/2006/relationships/image" Target="../media/image46.png"/><Relationship Id="rId7" Type="http://schemas.openxmlformats.org/officeDocument/2006/relationships/image" Target="../media/image32.png"/><Relationship Id="rId12" Type="http://schemas.openxmlformats.org/officeDocument/2006/relationships/image" Target="../media/image37.png"/><Relationship Id="rId17" Type="http://schemas.openxmlformats.org/officeDocument/2006/relationships/image" Target="../media/image42.png"/><Relationship Id="rId25" Type="http://schemas.openxmlformats.org/officeDocument/2006/relationships/image" Target="../media/image50.png"/><Relationship Id="rId2" Type="http://schemas.openxmlformats.org/officeDocument/2006/relationships/notesSlide" Target="../notesSlides/notesSlide21.xml"/><Relationship Id="rId16" Type="http://schemas.openxmlformats.org/officeDocument/2006/relationships/image" Target="../media/image41.png"/><Relationship Id="rId20"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31.png"/><Relationship Id="rId11" Type="http://schemas.openxmlformats.org/officeDocument/2006/relationships/image" Target="../media/image36.png"/><Relationship Id="rId24" Type="http://schemas.openxmlformats.org/officeDocument/2006/relationships/image" Target="../media/image49.png"/><Relationship Id="rId5" Type="http://schemas.openxmlformats.org/officeDocument/2006/relationships/image" Target="../media/image30.jpeg"/><Relationship Id="rId15" Type="http://schemas.openxmlformats.org/officeDocument/2006/relationships/image" Target="../media/image40.png"/><Relationship Id="rId23" Type="http://schemas.openxmlformats.org/officeDocument/2006/relationships/image" Target="../media/image48.png"/><Relationship Id="rId10" Type="http://schemas.openxmlformats.org/officeDocument/2006/relationships/image" Target="../media/image35.png"/><Relationship Id="rId19" Type="http://schemas.openxmlformats.org/officeDocument/2006/relationships/image" Target="../media/image44.png"/><Relationship Id="rId4" Type="http://schemas.openxmlformats.org/officeDocument/2006/relationships/image" Target="../media/image29.jpeg"/><Relationship Id="rId9" Type="http://schemas.openxmlformats.org/officeDocument/2006/relationships/image" Target="../media/image34.png"/><Relationship Id="rId14" Type="http://schemas.openxmlformats.org/officeDocument/2006/relationships/image" Target="../media/image39.png"/><Relationship Id="rId22" Type="http://schemas.openxmlformats.org/officeDocument/2006/relationships/image" Target="../media/image47.png"/></Relationships>
</file>

<file path=ppt/slides/_rels/slide2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2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25.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image" Target="../media/image6.jpeg"/><Relationship Id="rId7" Type="http://schemas.openxmlformats.org/officeDocument/2006/relationships/image" Target="../media/image57.jpe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56.jpeg"/><Relationship Id="rId5" Type="http://schemas.openxmlformats.org/officeDocument/2006/relationships/image" Target="../media/image55.png"/><Relationship Id="rId4" Type="http://schemas.openxmlformats.org/officeDocument/2006/relationships/image" Target="../media/image54.png"/></Relationships>
</file>

<file path=ppt/slides/_rels/slide2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61.jpeg"/><Relationship Id="rId5" Type="http://schemas.openxmlformats.org/officeDocument/2006/relationships/image" Target="../media/image60.png"/><Relationship Id="rId4" Type="http://schemas.openxmlformats.org/officeDocument/2006/relationships/image" Target="../media/image59.jpeg"/></Relationships>
</file>

<file path=ppt/slides/_rels/slide2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2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jpeg"/></Relationships>
</file>

<file path=ppt/slides/_rels/slide29.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notesSlide" Target="../notesSlides/notesSlide28.xml"/><Relationship Id="rId7" Type="http://schemas.openxmlformats.org/officeDocument/2006/relationships/image" Target="../media/image67.jpe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hyperlink" Target="http://www.draugiem.lv/sveiksunvesels" TargetMode="External"/><Relationship Id="rId4" Type="http://schemas.openxmlformats.org/officeDocument/2006/relationships/image" Target="../media/image6.jpeg"/><Relationship Id="rId9" Type="http://schemas.openxmlformats.org/officeDocument/2006/relationships/image" Target="../media/image69.jpeg"/></Relationships>
</file>

<file path=ppt/slides/_rels/slide3.xml.rels><?xml version="1.0" encoding="UTF-8" standalone="yes"?>
<Relationships xmlns="http://schemas.openxmlformats.org/package/2006/relationships"><Relationship Id="rId8" Type="http://schemas.microsoft.com/office/2007/relationships/diagramDrawing" Target="../diagrams/drawing2.xml"/><Relationship Id="rId13" Type="http://schemas.microsoft.com/office/2007/relationships/diagramDrawing" Target="../diagrams/drawing3.xml"/><Relationship Id="rId3" Type="http://schemas.openxmlformats.org/officeDocument/2006/relationships/image" Target="../media/image6.jpeg"/><Relationship Id="rId7" Type="http://schemas.openxmlformats.org/officeDocument/2006/relationships/diagramColors" Target="../diagrams/colors2.xml"/><Relationship Id="rId12" Type="http://schemas.openxmlformats.org/officeDocument/2006/relationships/diagramColors" Target="../diagrams/colors3.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QuickStyle" Target="../diagrams/quickStyle2.xml"/><Relationship Id="rId11" Type="http://schemas.openxmlformats.org/officeDocument/2006/relationships/diagramQuickStyle" Target="../diagrams/quickStyle3.xml"/><Relationship Id="rId5" Type="http://schemas.openxmlformats.org/officeDocument/2006/relationships/diagramLayout" Target="../diagrams/layout2.xml"/><Relationship Id="rId10" Type="http://schemas.openxmlformats.org/officeDocument/2006/relationships/diagramLayout" Target="../diagrams/layout3.xml"/><Relationship Id="rId4" Type="http://schemas.openxmlformats.org/officeDocument/2006/relationships/diagramData" Target="../diagrams/data2.xml"/><Relationship Id="rId9" Type="http://schemas.openxmlformats.org/officeDocument/2006/relationships/diagramData" Target="../diagrams/data3.xml"/></Relationships>
</file>

<file path=ppt/slides/_rels/slide30.xml.rels><?xml version="1.0" encoding="UTF-8" standalone="yes"?>
<Relationships xmlns="http://schemas.openxmlformats.org/package/2006/relationships"><Relationship Id="rId8" Type="http://schemas.openxmlformats.org/officeDocument/2006/relationships/image" Target="../media/image73.jpeg"/><Relationship Id="rId3" Type="http://schemas.openxmlformats.org/officeDocument/2006/relationships/notesSlide" Target="../notesSlides/notesSlide29.xml"/><Relationship Id="rId7" Type="http://schemas.openxmlformats.org/officeDocument/2006/relationships/image" Target="../media/image72.png"/><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image" Target="../media/image71.jpeg"/><Relationship Id="rId4" Type="http://schemas.openxmlformats.org/officeDocument/2006/relationships/image" Target="../media/image6.jpeg"/><Relationship Id="rId9" Type="http://schemas.openxmlformats.org/officeDocument/2006/relationships/image" Target="../media/image74.jpeg"/></Relationships>
</file>

<file path=ppt/slides/_rels/slide31.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notesSlide" Target="../notesSlides/notesSlide30.xml"/><Relationship Id="rId7" Type="http://schemas.openxmlformats.org/officeDocument/2006/relationships/image" Target="../media/image77.jpeg"/><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76.jpeg"/><Relationship Id="rId5" Type="http://schemas.openxmlformats.org/officeDocument/2006/relationships/hyperlink" Target="http://www.pasivasmekesana.lv/" TargetMode="External"/><Relationship Id="rId4" Type="http://schemas.openxmlformats.org/officeDocument/2006/relationships/image" Target="../media/image6.jpeg"/></Relationships>
</file>

<file path=ppt/slides/_rels/slide32.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80.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79.jpeg"/><Relationship Id="rId5" Type="http://schemas.openxmlformats.org/officeDocument/2006/relationships/image" Target="../media/image78.jpeg"/><Relationship Id="rId4" Type="http://schemas.openxmlformats.org/officeDocument/2006/relationships/hyperlink" Target="http://www.draugiem.lv/sveiksunvesels" TargetMode="External"/></Relationships>
</file>

<file path=ppt/slides/_rels/slide33.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6.jpeg"/><Relationship Id="rId7" Type="http://schemas.openxmlformats.org/officeDocument/2006/relationships/image" Target="../media/image83.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82.jpeg"/><Relationship Id="rId5" Type="http://schemas.openxmlformats.org/officeDocument/2006/relationships/image" Target="../media/image81.jpeg"/><Relationship Id="rId4" Type="http://schemas.openxmlformats.org/officeDocument/2006/relationships/hyperlink" Target="http://www.nenoversies.lv/" TargetMode="External"/><Relationship Id="rId9" Type="http://schemas.openxmlformats.org/officeDocument/2006/relationships/image" Target="../media/image85.png"/></Relationships>
</file>

<file path=ppt/slides/_rels/slide34.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89.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35.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93.jpe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92.jpeg"/><Relationship Id="rId5" Type="http://schemas.openxmlformats.org/officeDocument/2006/relationships/image" Target="../media/image91.jpeg"/><Relationship Id="rId4" Type="http://schemas.openxmlformats.org/officeDocument/2006/relationships/image" Target="../media/image90.jpeg"/></Relationships>
</file>

<file path=ppt/slides/_rels/slide3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96.jpeg"/><Relationship Id="rId5" Type="http://schemas.openxmlformats.org/officeDocument/2006/relationships/image" Target="../media/image95.jpeg"/><Relationship Id="rId4" Type="http://schemas.openxmlformats.org/officeDocument/2006/relationships/image" Target="../media/image94.jpeg"/></Relationships>
</file>

<file path=ppt/slides/_rels/slide3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97.jpeg"/></Relationships>
</file>

<file path=ppt/slides/_rels/slide3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98.jpe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2667000" y="1"/>
            <a:ext cx="3777632" cy="4166170"/>
          </a:xfrm>
          <a:prstGeom prst="rect">
            <a:avLst/>
          </a:prstGeom>
        </p:spPr>
      </p:pic>
      <p:sp>
        <p:nvSpPr>
          <p:cNvPr id="3" name="Subtitle 2"/>
          <p:cNvSpPr>
            <a:spLocks noGrp="1"/>
          </p:cNvSpPr>
          <p:nvPr>
            <p:ph type="subTitle" idx="1"/>
          </p:nvPr>
        </p:nvSpPr>
        <p:spPr>
          <a:xfrm>
            <a:off x="1447800" y="4648200"/>
            <a:ext cx="6629400" cy="1219200"/>
          </a:xfrm>
        </p:spPr>
        <p:txBody>
          <a:bodyPr>
            <a:noAutofit/>
          </a:bodyPr>
          <a:lstStyle/>
          <a:p>
            <a:pPr algn="r"/>
            <a:r>
              <a:rPr lang="lv-LV" sz="1600" dirty="0" smtClean="0">
                <a:solidFill>
                  <a:schemeClr val="tx1"/>
                </a:solidFill>
                <a:latin typeface="Verdana" pitchFamily="34" charset="0"/>
                <a:ea typeface="Verdana" pitchFamily="34" charset="0"/>
                <a:cs typeface="Verdana" pitchFamily="34" charset="0"/>
              </a:rPr>
              <a:t>Egita </a:t>
            </a:r>
            <a:r>
              <a:rPr lang="lv-LV" sz="1600" dirty="0" err="1" smtClean="0">
                <a:solidFill>
                  <a:schemeClr val="tx1"/>
                </a:solidFill>
                <a:latin typeface="Verdana" pitchFamily="34" charset="0"/>
                <a:ea typeface="Verdana" pitchFamily="34" charset="0"/>
                <a:cs typeface="Verdana" pitchFamily="34" charset="0"/>
              </a:rPr>
              <a:t>Pole</a:t>
            </a:r>
            <a:endParaRPr lang="lv-LV" sz="1600" dirty="0" smtClean="0">
              <a:solidFill>
                <a:schemeClr val="tx1"/>
              </a:solidFill>
              <a:latin typeface="Verdana" pitchFamily="34" charset="0"/>
              <a:ea typeface="Verdana" pitchFamily="34" charset="0"/>
              <a:cs typeface="Verdana" pitchFamily="34" charset="0"/>
            </a:endParaRPr>
          </a:p>
          <a:p>
            <a:pPr algn="r"/>
            <a:r>
              <a:rPr lang="lv-LV" sz="1600" dirty="0" smtClean="0">
                <a:solidFill>
                  <a:schemeClr val="tx1"/>
                </a:solidFill>
                <a:latin typeface="Verdana" pitchFamily="34" charset="0"/>
                <a:ea typeface="Verdana" pitchFamily="34" charset="0"/>
                <a:cs typeface="Verdana" pitchFamily="34" charset="0"/>
              </a:rPr>
              <a:t>Veselības ministrijas</a:t>
            </a:r>
          </a:p>
          <a:p>
            <a:pPr algn="r"/>
            <a:r>
              <a:rPr lang="lv-LV" sz="1600" dirty="0" smtClean="0">
                <a:solidFill>
                  <a:schemeClr val="tx1"/>
                </a:solidFill>
                <a:latin typeface="Verdana" pitchFamily="34" charset="0"/>
                <a:ea typeface="Verdana" pitchFamily="34" charset="0"/>
                <a:cs typeface="Verdana" pitchFamily="34" charset="0"/>
              </a:rPr>
              <a:t>Valsts sekretāra vietniece </a:t>
            </a:r>
          </a:p>
          <a:p>
            <a:pPr algn="r"/>
            <a:r>
              <a:rPr lang="lv-LV" sz="1600" dirty="0" smtClean="0">
                <a:solidFill>
                  <a:schemeClr val="tx1"/>
                </a:solidFill>
                <a:latin typeface="Verdana" pitchFamily="34" charset="0"/>
                <a:ea typeface="Verdana" pitchFamily="34" charset="0"/>
                <a:cs typeface="Verdana" pitchFamily="34" charset="0"/>
              </a:rPr>
              <a:t>veselības politikas jautājumos</a:t>
            </a:r>
          </a:p>
        </p:txBody>
      </p:sp>
      <p:pic>
        <p:nvPicPr>
          <p:cNvPr id="7" name="Picture 6"/>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0" y="6622199"/>
            <a:ext cx="9144000" cy="244656"/>
          </a:xfrm>
          <a:prstGeom prst="rect">
            <a:avLst/>
          </a:prstGeom>
        </p:spPr>
      </p:pic>
      <p:sp>
        <p:nvSpPr>
          <p:cNvPr id="2" name="Title 1"/>
          <p:cNvSpPr>
            <a:spLocks noGrp="1"/>
          </p:cNvSpPr>
          <p:nvPr>
            <p:ph type="ctrTitle"/>
          </p:nvPr>
        </p:nvSpPr>
        <p:spPr>
          <a:xfrm>
            <a:off x="762000" y="2743200"/>
            <a:ext cx="7391400" cy="2057400"/>
          </a:xfrm>
        </p:spPr>
        <p:txBody>
          <a:bodyPr>
            <a:noAutofit/>
          </a:bodyPr>
          <a:lstStyle/>
          <a:p>
            <a:r>
              <a:rPr lang="lv-LV" sz="2400" b="1" dirty="0" smtClean="0">
                <a:solidFill>
                  <a:schemeClr val="accent2">
                    <a:lumMod val="50000"/>
                  </a:schemeClr>
                </a:solidFill>
                <a:latin typeface="Verdana" pitchFamily="34" charset="0"/>
                <a:ea typeface="Verdana" pitchFamily="34" charset="0"/>
                <a:cs typeface="Verdana" pitchFamily="34" charset="0"/>
              </a:rPr>
              <a:t>Politikas iniciatīvas veselības un fiziskās aktivitātes veicināšanai bērnu un jauniešu vidū</a:t>
            </a:r>
            <a:endParaRPr lang="lv-LV" sz="2400" b="1" dirty="0">
              <a:solidFill>
                <a:schemeClr val="accent2">
                  <a:lumMod val="50000"/>
                </a:schemeClr>
              </a:solidFill>
              <a:latin typeface="Verdana" pitchFamily="34" charset="0"/>
              <a:ea typeface="Verdana" pitchFamily="34" charset="0"/>
              <a:cs typeface="Verdana" pitchFamily="34" charset="0"/>
            </a:endParaRPr>
          </a:p>
        </p:txBody>
      </p:sp>
      <p:sp>
        <p:nvSpPr>
          <p:cNvPr id="10" name="Footer Placeholder 9"/>
          <p:cNvSpPr>
            <a:spLocks noGrp="1"/>
          </p:cNvSpPr>
          <p:nvPr>
            <p:ph type="ftr" sz="quarter" idx="11"/>
          </p:nvPr>
        </p:nvSpPr>
        <p:spPr>
          <a:xfrm>
            <a:off x="2667000" y="6248400"/>
            <a:ext cx="2895600" cy="365123"/>
          </a:xfrm>
        </p:spPr>
        <p:txBody>
          <a:bodyPr/>
          <a:lstStyle/>
          <a:p>
            <a:r>
              <a:rPr lang="lv-LV" dirty="0" smtClean="0">
                <a:solidFill>
                  <a:schemeClr val="tx1"/>
                </a:solidFill>
                <a:latin typeface="Verdana" pitchFamily="34" charset="0"/>
                <a:ea typeface="Verdana" pitchFamily="34" charset="0"/>
                <a:cs typeface="Verdana" pitchFamily="34" charset="0"/>
              </a:rPr>
              <a:t>Konference “Esi aktīvs!" 09/09/2015, Rīga.</a:t>
            </a:r>
            <a:endParaRPr lang="lv-LV" dirty="0">
              <a:solidFill>
                <a:schemeClr val="tx1"/>
              </a:solidFill>
              <a:latin typeface="Verdana" pitchFamily="34" charset="0"/>
              <a:ea typeface="Verdana" pitchFamily="34" charset="0"/>
              <a:cs typeface="Verdana" pitchFamily="34" charset="0"/>
            </a:endParaRPr>
          </a:p>
        </p:txBody>
      </p:sp>
    </p:spTree>
    <p:extLst>
      <p:ext uri="{BB962C8B-B14F-4D97-AF65-F5344CB8AC3E}">
        <p14:creationId xmlns="" xmlns:p14="http://schemas.microsoft.com/office/powerpoint/2010/main" val="390941288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381000" y="0"/>
            <a:ext cx="1761743" cy="1957799"/>
          </a:xfrm>
          <a:prstGeom prst="rect">
            <a:avLst/>
          </a:prstGeom>
        </p:spPr>
      </p:pic>
      <p:sp>
        <p:nvSpPr>
          <p:cNvPr id="5" name="Slaida numura vietturis 4"/>
          <p:cNvSpPr>
            <a:spLocks noGrp="1"/>
          </p:cNvSpPr>
          <p:nvPr>
            <p:ph type="sldNum" sz="quarter" idx="12"/>
          </p:nvPr>
        </p:nvSpPr>
        <p:spPr>
          <a:xfrm>
            <a:off x="6553200" y="6492877"/>
            <a:ext cx="2133600" cy="365123"/>
          </a:xfrm>
        </p:spPr>
        <p:txBody>
          <a:bodyPr/>
          <a:lstStyle/>
          <a:p>
            <a:fld id="{B6F15528-21DE-4FAA-801E-634DDDAF4B2B}" type="slidenum">
              <a:rPr lang="en-US" smtClean="0"/>
              <a:pPr/>
              <a:t>10</a:t>
            </a:fld>
            <a:endParaRPr lang="en-US" dirty="0"/>
          </a:p>
        </p:txBody>
      </p:sp>
      <p:sp>
        <p:nvSpPr>
          <p:cNvPr id="8" name="Virsraksts 1"/>
          <p:cNvSpPr txBox="1">
            <a:spLocks/>
          </p:cNvSpPr>
          <p:nvPr/>
        </p:nvSpPr>
        <p:spPr>
          <a:xfrm>
            <a:off x="1828800" y="228600"/>
            <a:ext cx="6324600" cy="1371600"/>
          </a:xfrm>
          <a:prstGeom prst="rect">
            <a:avLst/>
          </a:prstGeom>
        </p:spPr>
        <p:txBody>
          <a:bodyPr vert="horz"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lv-LV" sz="2400" b="1" i="0" u="none" strike="noStrike" kern="1200" spc="0" normalizeH="0" noProof="0" dirty="0" smtClean="0">
                <a:ln>
                  <a:noFill/>
                </a:ln>
                <a:solidFill>
                  <a:schemeClr val="accent2">
                    <a:lumMod val="75000"/>
                  </a:schemeClr>
                </a:solidFill>
                <a:effectLst/>
                <a:uLnTx/>
                <a:uFillTx/>
                <a:latin typeface="Verdana" pitchFamily="34" charset="0"/>
                <a:ea typeface="Verdana" pitchFamily="34" charset="0"/>
                <a:cs typeface="Verdana" pitchFamily="34" charset="0"/>
              </a:rPr>
              <a:t>Sabiedrības veselības politikas un attīstības plānošana Latvijā</a:t>
            </a:r>
            <a:endParaRPr kumimoji="0" lang="lv-LV" sz="2400" b="1" i="0" u="none" strike="noStrike" kern="1200" spc="0" normalizeH="0" noProof="0" dirty="0">
              <a:ln>
                <a:noFill/>
              </a:ln>
              <a:solidFill>
                <a:schemeClr val="accent2">
                  <a:lumMod val="75000"/>
                </a:schemeClr>
              </a:solidFill>
              <a:effectLst/>
              <a:uLnTx/>
              <a:uFillTx/>
              <a:latin typeface="Verdana" pitchFamily="34" charset="0"/>
              <a:ea typeface="Verdana" pitchFamily="34" charset="0"/>
              <a:cs typeface="Verdana" pitchFamily="34" charset="0"/>
            </a:endParaRPr>
          </a:p>
        </p:txBody>
      </p:sp>
      <p:sp>
        <p:nvSpPr>
          <p:cNvPr id="9" name="Footer Placeholder 8"/>
          <p:cNvSpPr>
            <a:spLocks noGrp="1"/>
          </p:cNvSpPr>
          <p:nvPr>
            <p:ph type="ftr" sz="quarter" idx="11"/>
          </p:nvPr>
        </p:nvSpPr>
        <p:spPr>
          <a:xfrm>
            <a:off x="3124200" y="6492877"/>
            <a:ext cx="2895600" cy="365123"/>
          </a:xfrm>
        </p:spPr>
        <p:txBody>
          <a:bodyPr/>
          <a:lstStyle/>
          <a:p>
            <a:r>
              <a:rPr lang="en-US" dirty="0" err="1" smtClean="0"/>
              <a:t>Konference</a:t>
            </a:r>
            <a:r>
              <a:rPr lang="en-US" dirty="0" smtClean="0"/>
              <a:t> “</a:t>
            </a:r>
            <a:r>
              <a:rPr lang="en-US" dirty="0" err="1" smtClean="0"/>
              <a:t>Esi</a:t>
            </a:r>
            <a:r>
              <a:rPr lang="en-US" dirty="0" smtClean="0"/>
              <a:t> </a:t>
            </a:r>
            <a:r>
              <a:rPr lang="en-US" dirty="0" err="1" smtClean="0"/>
              <a:t>aktīvs</a:t>
            </a:r>
            <a:r>
              <a:rPr lang="en-US" dirty="0" smtClean="0"/>
              <a:t>!". 09/09/2015, </a:t>
            </a:r>
            <a:r>
              <a:rPr lang="en-US" dirty="0" err="1" smtClean="0"/>
              <a:t>Rīga</a:t>
            </a:r>
            <a:r>
              <a:rPr lang="en-US" dirty="0" smtClean="0"/>
              <a:t>.</a:t>
            </a:r>
            <a:endParaRPr lang="en-US" dirty="0"/>
          </a:p>
        </p:txBody>
      </p:sp>
      <p:graphicFrame>
        <p:nvGraphicFramePr>
          <p:cNvPr id="15" name="Content Placeholder 5"/>
          <p:cNvGraphicFramePr>
            <a:graphicFrameLocks/>
          </p:cNvGraphicFramePr>
          <p:nvPr/>
        </p:nvGraphicFramePr>
        <p:xfrm>
          <a:off x="685800" y="1905000"/>
          <a:ext cx="7848600" cy="48768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16" name="Group 9"/>
          <p:cNvGrpSpPr/>
          <p:nvPr/>
        </p:nvGrpSpPr>
        <p:grpSpPr>
          <a:xfrm>
            <a:off x="4343400" y="2743203"/>
            <a:ext cx="436854" cy="397140"/>
            <a:chOff x="5489219" y="510851"/>
            <a:chExt cx="436854" cy="397140"/>
          </a:xfrm>
          <a:scene3d>
            <a:camera prst="orthographicFront"/>
            <a:lightRig rig="flat" dir="t"/>
          </a:scene3d>
        </p:grpSpPr>
        <p:sp>
          <p:nvSpPr>
            <p:cNvPr id="17" name="Down Arrow 16"/>
            <p:cNvSpPr/>
            <p:nvPr/>
          </p:nvSpPr>
          <p:spPr>
            <a:xfrm>
              <a:off x="5489219" y="510851"/>
              <a:ext cx="436854" cy="397140"/>
            </a:xfrm>
            <a:prstGeom prst="downArrow">
              <a:avLst>
                <a:gd name="adj1" fmla="val 55000"/>
                <a:gd name="adj2" fmla="val 45000"/>
              </a:avLst>
            </a:prstGeom>
            <a:sp3d z="190500" extrusionH="12700" prstMaterial="plastic">
              <a:bevelT w="50800" h="50800"/>
            </a:sp3d>
          </p:spPr>
          <p:style>
            <a:lnRef idx="1">
              <a:schemeClr val="accent6">
                <a:alpha val="90000"/>
                <a:tint val="40000"/>
                <a:hueOff val="0"/>
                <a:satOff val="0"/>
                <a:lumOff val="0"/>
                <a:alphaOff val="0"/>
              </a:schemeClr>
            </a:lnRef>
            <a:fillRef idx="1">
              <a:schemeClr val="accent6">
                <a:alpha val="90000"/>
                <a:tint val="40000"/>
                <a:hueOff val="0"/>
                <a:satOff val="0"/>
                <a:lumOff val="0"/>
                <a:alphaOff val="0"/>
              </a:schemeClr>
            </a:fillRef>
            <a:effectRef idx="2">
              <a:schemeClr val="accent6">
                <a:alpha val="90000"/>
                <a:tint val="40000"/>
                <a:hueOff val="0"/>
                <a:satOff val="0"/>
                <a:lumOff val="0"/>
                <a:alphaOff val="0"/>
              </a:schemeClr>
            </a:effectRef>
            <a:fontRef idx="minor">
              <a:schemeClr val="dk1">
                <a:hueOff val="0"/>
                <a:satOff val="0"/>
                <a:lumOff val="0"/>
                <a:alphaOff val="0"/>
              </a:schemeClr>
            </a:fontRef>
          </p:style>
        </p:sp>
        <p:sp>
          <p:nvSpPr>
            <p:cNvPr id="20" name="Down Arrow 4"/>
            <p:cNvSpPr/>
            <p:nvPr/>
          </p:nvSpPr>
          <p:spPr>
            <a:xfrm>
              <a:off x="5587511" y="510851"/>
              <a:ext cx="240270" cy="298848"/>
            </a:xfrm>
            <a:prstGeom prst="rect">
              <a:avLst/>
            </a:prstGeom>
            <a:sp3d z="190500"/>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endParaRPr lang="en-US" sz="1800" b="1" kern="1200">
                <a:latin typeface="Verdana" pitchFamily="34" charset="0"/>
                <a:ea typeface="Verdana" pitchFamily="34" charset="0"/>
                <a:cs typeface="Verdana" pitchFamily="34" charset="0"/>
              </a:endParaRPr>
            </a:p>
          </p:txBody>
        </p:sp>
      </p:grpSp>
      <p:grpSp>
        <p:nvGrpSpPr>
          <p:cNvPr id="21" name="Group 14"/>
          <p:cNvGrpSpPr/>
          <p:nvPr/>
        </p:nvGrpSpPr>
        <p:grpSpPr>
          <a:xfrm>
            <a:off x="4343400" y="3657603"/>
            <a:ext cx="436854" cy="397140"/>
            <a:chOff x="5489219" y="510851"/>
            <a:chExt cx="436854" cy="397140"/>
          </a:xfrm>
          <a:scene3d>
            <a:camera prst="orthographicFront"/>
            <a:lightRig rig="flat" dir="t"/>
          </a:scene3d>
        </p:grpSpPr>
        <p:sp>
          <p:nvSpPr>
            <p:cNvPr id="22" name="Down Arrow 21"/>
            <p:cNvSpPr/>
            <p:nvPr/>
          </p:nvSpPr>
          <p:spPr>
            <a:xfrm>
              <a:off x="5489219" y="510851"/>
              <a:ext cx="436854" cy="397140"/>
            </a:xfrm>
            <a:prstGeom prst="downArrow">
              <a:avLst>
                <a:gd name="adj1" fmla="val 55000"/>
                <a:gd name="adj2" fmla="val 45000"/>
              </a:avLst>
            </a:prstGeom>
            <a:sp3d z="190500" extrusionH="12700" prstMaterial="plastic">
              <a:bevelT w="50800" h="50800"/>
            </a:sp3d>
          </p:spPr>
          <p:style>
            <a:lnRef idx="1">
              <a:schemeClr val="accent6">
                <a:alpha val="90000"/>
                <a:tint val="40000"/>
                <a:hueOff val="0"/>
                <a:satOff val="0"/>
                <a:lumOff val="0"/>
                <a:alphaOff val="0"/>
              </a:schemeClr>
            </a:lnRef>
            <a:fillRef idx="1">
              <a:schemeClr val="accent6">
                <a:alpha val="90000"/>
                <a:tint val="40000"/>
                <a:hueOff val="0"/>
                <a:satOff val="0"/>
                <a:lumOff val="0"/>
                <a:alphaOff val="0"/>
              </a:schemeClr>
            </a:fillRef>
            <a:effectRef idx="2">
              <a:schemeClr val="accent6">
                <a:alpha val="90000"/>
                <a:tint val="40000"/>
                <a:hueOff val="0"/>
                <a:satOff val="0"/>
                <a:lumOff val="0"/>
                <a:alphaOff val="0"/>
              </a:schemeClr>
            </a:effectRef>
            <a:fontRef idx="minor">
              <a:schemeClr val="dk1">
                <a:hueOff val="0"/>
                <a:satOff val="0"/>
                <a:lumOff val="0"/>
                <a:alphaOff val="0"/>
              </a:schemeClr>
            </a:fontRef>
          </p:style>
        </p:sp>
        <p:sp>
          <p:nvSpPr>
            <p:cNvPr id="23" name="Down Arrow 4"/>
            <p:cNvSpPr/>
            <p:nvPr/>
          </p:nvSpPr>
          <p:spPr>
            <a:xfrm>
              <a:off x="5587511" y="510851"/>
              <a:ext cx="240270" cy="298848"/>
            </a:xfrm>
            <a:prstGeom prst="rect">
              <a:avLst/>
            </a:prstGeom>
            <a:sp3d z="190500"/>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endParaRPr lang="en-US" sz="1800" b="1" kern="1200">
                <a:latin typeface="Verdana" pitchFamily="34" charset="0"/>
                <a:ea typeface="Verdana" pitchFamily="34" charset="0"/>
                <a:cs typeface="Verdana" pitchFamily="34" charset="0"/>
              </a:endParaRPr>
            </a:p>
          </p:txBody>
        </p:sp>
      </p:gr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381000" y="0"/>
            <a:ext cx="1761743" cy="1957799"/>
          </a:xfrm>
          <a:prstGeom prst="rect">
            <a:avLst/>
          </a:prstGeom>
        </p:spPr>
      </p:pic>
      <p:sp>
        <p:nvSpPr>
          <p:cNvPr id="5" name="Slaida numura vietturis 4"/>
          <p:cNvSpPr>
            <a:spLocks noGrp="1"/>
          </p:cNvSpPr>
          <p:nvPr>
            <p:ph type="sldNum" sz="quarter" idx="12"/>
          </p:nvPr>
        </p:nvSpPr>
        <p:spPr>
          <a:xfrm>
            <a:off x="6553200" y="6492877"/>
            <a:ext cx="2133600" cy="365123"/>
          </a:xfrm>
        </p:spPr>
        <p:txBody>
          <a:bodyPr/>
          <a:lstStyle/>
          <a:p>
            <a:fld id="{B6F15528-21DE-4FAA-801E-634DDDAF4B2B}" type="slidenum">
              <a:rPr lang="en-US" smtClean="0"/>
              <a:pPr/>
              <a:t>11</a:t>
            </a:fld>
            <a:endParaRPr lang="en-US" dirty="0"/>
          </a:p>
        </p:txBody>
      </p:sp>
      <p:sp>
        <p:nvSpPr>
          <p:cNvPr id="8" name="Virsraksts 1"/>
          <p:cNvSpPr txBox="1">
            <a:spLocks/>
          </p:cNvSpPr>
          <p:nvPr/>
        </p:nvSpPr>
        <p:spPr>
          <a:xfrm>
            <a:off x="1447800" y="152400"/>
            <a:ext cx="6324600" cy="1371600"/>
          </a:xfrm>
          <a:prstGeom prst="rect">
            <a:avLst/>
          </a:prstGeom>
        </p:spPr>
        <p:txBody>
          <a:bodyPr vert="horz"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lv-LV" sz="2400" b="1" i="0" u="none" strike="noStrike" kern="1200" spc="0" normalizeH="0" noProof="0" dirty="0" smtClean="0">
                <a:ln>
                  <a:noFill/>
                </a:ln>
                <a:solidFill>
                  <a:schemeClr val="accent2">
                    <a:lumMod val="75000"/>
                  </a:schemeClr>
                </a:solidFill>
                <a:effectLst/>
                <a:uLnTx/>
                <a:uFillTx/>
                <a:latin typeface="Verdana" pitchFamily="34" charset="0"/>
                <a:ea typeface="Verdana" pitchFamily="34" charset="0"/>
                <a:cs typeface="Verdana" pitchFamily="34" charset="0"/>
              </a:rPr>
              <a:t>Latvijas Nacionālais attīstības plāns 2014-2020 (NAP2020)</a:t>
            </a:r>
            <a:endParaRPr kumimoji="0" lang="lv-LV" sz="2400" b="1" i="0" u="none" strike="noStrike" kern="1200" spc="0" normalizeH="0" noProof="0" dirty="0">
              <a:ln>
                <a:noFill/>
              </a:ln>
              <a:solidFill>
                <a:schemeClr val="accent2">
                  <a:lumMod val="75000"/>
                </a:schemeClr>
              </a:solidFill>
              <a:effectLst/>
              <a:uLnTx/>
              <a:uFillTx/>
              <a:latin typeface="Verdana" pitchFamily="34" charset="0"/>
              <a:ea typeface="Verdana" pitchFamily="34" charset="0"/>
              <a:cs typeface="Verdana" pitchFamily="34" charset="0"/>
            </a:endParaRPr>
          </a:p>
        </p:txBody>
      </p:sp>
      <p:sp>
        <p:nvSpPr>
          <p:cNvPr id="9" name="Footer Placeholder 8"/>
          <p:cNvSpPr>
            <a:spLocks noGrp="1"/>
          </p:cNvSpPr>
          <p:nvPr>
            <p:ph type="ftr" sz="quarter" idx="11"/>
          </p:nvPr>
        </p:nvSpPr>
        <p:spPr>
          <a:xfrm>
            <a:off x="3124200" y="6492877"/>
            <a:ext cx="2895600" cy="365123"/>
          </a:xfrm>
        </p:spPr>
        <p:txBody>
          <a:bodyPr/>
          <a:lstStyle/>
          <a:p>
            <a:r>
              <a:rPr lang="en-US" dirty="0" err="1" smtClean="0"/>
              <a:t>Konference</a:t>
            </a:r>
            <a:r>
              <a:rPr lang="en-US" dirty="0" smtClean="0"/>
              <a:t> “</a:t>
            </a:r>
            <a:r>
              <a:rPr lang="en-US" dirty="0" err="1" smtClean="0"/>
              <a:t>Esi</a:t>
            </a:r>
            <a:r>
              <a:rPr lang="en-US" dirty="0" smtClean="0"/>
              <a:t> </a:t>
            </a:r>
            <a:r>
              <a:rPr lang="en-US" dirty="0" err="1" smtClean="0"/>
              <a:t>aktīvs</a:t>
            </a:r>
            <a:r>
              <a:rPr lang="en-US" dirty="0" smtClean="0"/>
              <a:t>!". 09/09/2015, </a:t>
            </a:r>
            <a:r>
              <a:rPr lang="en-US" dirty="0" err="1" smtClean="0"/>
              <a:t>Rīga</a:t>
            </a:r>
            <a:r>
              <a:rPr lang="en-US" dirty="0" smtClean="0"/>
              <a:t>.</a:t>
            </a:r>
            <a:endParaRPr lang="en-US" dirty="0"/>
          </a:p>
        </p:txBody>
      </p:sp>
      <p:grpSp>
        <p:nvGrpSpPr>
          <p:cNvPr id="10" name="Group 12"/>
          <p:cNvGrpSpPr/>
          <p:nvPr/>
        </p:nvGrpSpPr>
        <p:grpSpPr>
          <a:xfrm>
            <a:off x="533400" y="1828800"/>
            <a:ext cx="8229600" cy="4191000"/>
            <a:chOff x="-419231" y="-608841"/>
            <a:chExt cx="8041651" cy="2169398"/>
          </a:xfrm>
          <a:scene3d>
            <a:camera prst="orthographicFront"/>
            <a:lightRig rig="threePt" dir="t">
              <a:rot lat="0" lon="0" rev="7500000"/>
            </a:lightRig>
          </a:scene3d>
        </p:grpSpPr>
        <p:sp>
          <p:nvSpPr>
            <p:cNvPr id="12" name="Rounded Rectangle 11"/>
            <p:cNvSpPr/>
            <p:nvPr/>
          </p:nvSpPr>
          <p:spPr>
            <a:xfrm>
              <a:off x="-419231" y="-608841"/>
              <a:ext cx="8041651" cy="2169398"/>
            </a:xfrm>
            <a:prstGeom prst="roundRect">
              <a:avLst>
                <a:gd name="adj" fmla="val 10000"/>
              </a:avLst>
            </a:prstGeom>
            <a:solidFill>
              <a:schemeClr val="bg1">
                <a:alpha val="90000"/>
              </a:schemeClr>
            </a:solidFill>
            <a:ln>
              <a:solidFill>
                <a:schemeClr val="bg1"/>
              </a:solidFill>
            </a:ln>
            <a:sp3d z="152400" extrusionH="63500" prstMaterial="dkEdge">
              <a:bevelT w="125400" h="36350" prst="relaxedInset"/>
              <a:contourClr>
                <a:schemeClr val="bg1"/>
              </a:contourClr>
            </a:sp3d>
          </p:spPr>
          <p:style>
            <a:lnRef idx="1">
              <a:scrgbClr r="0" g="0" b="0"/>
            </a:lnRef>
            <a:fillRef idx="1">
              <a:scrgbClr r="0" g="0" b="0"/>
            </a:fillRef>
            <a:effectRef idx="2">
              <a:schemeClr val="lt1">
                <a:alpha val="90000"/>
                <a:hueOff val="0"/>
                <a:satOff val="0"/>
                <a:lumOff val="0"/>
                <a:alphaOff val="0"/>
              </a:schemeClr>
            </a:effectRef>
            <a:fontRef idx="minor">
              <a:schemeClr val="dk1">
                <a:hueOff val="0"/>
                <a:satOff val="0"/>
                <a:lumOff val="0"/>
                <a:alphaOff val="0"/>
              </a:schemeClr>
            </a:fontRef>
          </p:style>
        </p:sp>
        <p:sp>
          <p:nvSpPr>
            <p:cNvPr id="13" name="Rounded Rectangle 5"/>
            <p:cNvSpPr/>
            <p:nvPr/>
          </p:nvSpPr>
          <p:spPr>
            <a:xfrm>
              <a:off x="-270312" y="-215857"/>
              <a:ext cx="7776012" cy="1606929"/>
            </a:xfrm>
            <a:prstGeom prst="rect">
              <a:avLst/>
            </a:prstGeom>
            <a:sp3d z="152400"/>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8580" tIns="68580" rIns="68580" bIns="68580" numCol="1" spcCol="1270" anchor="ctr" anchorCtr="0">
              <a:noAutofit/>
            </a:bodyPr>
            <a:lstStyle/>
            <a:p>
              <a:pPr lvl="0">
                <a:spcAft>
                  <a:spcPts val="600"/>
                </a:spcAft>
              </a:pPr>
              <a:endParaRPr lang="lv-LV" sz="1600" dirty="0" smtClean="0">
                <a:latin typeface="Verdana" pitchFamily="34" charset="0"/>
                <a:ea typeface="Verdana" pitchFamily="34" charset="0"/>
                <a:cs typeface="Verdana" pitchFamily="34" charset="0"/>
              </a:endParaRPr>
            </a:p>
          </p:txBody>
        </p:sp>
      </p:grpSp>
      <p:sp>
        <p:nvSpPr>
          <p:cNvPr id="14" name="Rectangle 13"/>
          <p:cNvSpPr/>
          <p:nvPr/>
        </p:nvSpPr>
        <p:spPr>
          <a:xfrm>
            <a:off x="762000" y="1870025"/>
            <a:ext cx="7620000" cy="3939540"/>
          </a:xfrm>
          <a:prstGeom prst="rect">
            <a:avLst/>
          </a:prstGeom>
        </p:spPr>
        <p:txBody>
          <a:bodyPr wrap="square">
            <a:spAutoFit/>
          </a:bodyPr>
          <a:lstStyle/>
          <a:p>
            <a:pPr marL="342000" indent="-342000" algn="just">
              <a:spcAft>
                <a:spcPts val="600"/>
              </a:spcAft>
              <a:buFont typeface="Wingdings" pitchFamily="2" charset="2"/>
              <a:buChar char="Ø"/>
            </a:pPr>
            <a:r>
              <a:rPr lang="lv-LV" sz="1600" dirty="0" smtClean="0">
                <a:latin typeface="Verdana" pitchFamily="34" charset="0"/>
                <a:ea typeface="Verdana" pitchFamily="34" charset="0"/>
                <a:cs typeface="Verdana" pitchFamily="34" charset="0"/>
              </a:rPr>
              <a:t>Rīcības virziena </a:t>
            </a:r>
            <a:r>
              <a:rPr lang="lv-LV" sz="1600" b="1" dirty="0" smtClean="0">
                <a:latin typeface="Verdana" pitchFamily="34" charset="0"/>
                <a:ea typeface="Verdana" pitchFamily="34" charset="0"/>
                <a:cs typeface="Verdana" pitchFamily="34" charset="0"/>
              </a:rPr>
              <a:t>“Vesels un darbspējīgs cilvēks” </a:t>
            </a:r>
            <a:r>
              <a:rPr lang="lv-LV" sz="1600" dirty="0" smtClean="0">
                <a:latin typeface="Verdana" pitchFamily="34" charset="0"/>
                <a:ea typeface="Verdana" pitchFamily="34" charset="0"/>
                <a:cs typeface="Verdana" pitchFamily="34" charset="0"/>
              </a:rPr>
              <a:t>mērķis: veicinot veselīgu dzīvesveidu, uzlabojot plānošanu un koordinēšanu veselības aprūpes sistēmā, kā arī ambulatorās veselības aprūpes kvalitāti un pieejamību, mazināt hronisko slimību un ārējo nāves cēloņu riska faktoru izplatību sabiedrībā, tādā veidā sekmējot iedzīvotāju veselības saglabāšanu un uzlabošanu, kas ir pamats ilgam un produktīvam darba mūžam.</a:t>
            </a:r>
          </a:p>
          <a:p>
            <a:pPr marL="342000" indent="-342000" algn="just">
              <a:spcAft>
                <a:spcPts val="600"/>
              </a:spcAft>
              <a:buFont typeface="Wingdings" pitchFamily="2" charset="2"/>
              <a:buChar char="Ø"/>
            </a:pPr>
            <a:r>
              <a:rPr lang="lv-LV" sz="1600" dirty="0" smtClean="0">
                <a:latin typeface="Verdana" pitchFamily="34" charset="0"/>
                <a:ea typeface="Verdana" pitchFamily="34" charset="0"/>
                <a:cs typeface="Verdana" pitchFamily="34" charset="0"/>
              </a:rPr>
              <a:t>Viens no pieciem uzdevumiem mērķa sasniegšanai (NAP 311.uzd.)- </a:t>
            </a:r>
            <a:r>
              <a:rPr lang="lv-LV" sz="1600" b="1" dirty="0" smtClean="0">
                <a:latin typeface="Verdana" pitchFamily="34" charset="0"/>
                <a:ea typeface="Verdana" pitchFamily="34" charset="0"/>
                <a:cs typeface="Verdana" pitchFamily="34" charset="0"/>
              </a:rPr>
              <a:t>Veselīga un aktīva dzīvesveida paraduma nostiprināšana sabiedrībā kopumā, nostiprinot Veselības veicināšanas sadarbības tīklus</a:t>
            </a:r>
            <a:r>
              <a:rPr lang="lv-LV" sz="1600" dirty="0" smtClean="0">
                <a:latin typeface="Verdana" pitchFamily="34" charset="0"/>
                <a:ea typeface="Verdana" pitchFamily="34" charset="0"/>
                <a:cs typeface="Verdana" pitchFamily="34" charset="0"/>
              </a:rPr>
              <a:t>: </a:t>
            </a:r>
          </a:p>
          <a:p>
            <a:pPr marL="342000" indent="-342000" algn="just">
              <a:buFont typeface="Arial" pitchFamily="34" charset="0"/>
              <a:buChar char="•"/>
            </a:pPr>
            <a:r>
              <a:rPr lang="lv-LV" sz="1600" dirty="0" smtClean="0">
                <a:latin typeface="Verdana" pitchFamily="34" charset="0"/>
                <a:ea typeface="Verdana" pitchFamily="34" charset="0"/>
                <a:cs typeface="Verdana" pitchFamily="34" charset="0"/>
              </a:rPr>
              <a:t>veselīga uztura, aktīva dzīvesveida un garīgas veselības veicināšana, </a:t>
            </a:r>
          </a:p>
          <a:p>
            <a:pPr marL="342000" indent="-342000" algn="just">
              <a:buFont typeface="Arial" pitchFamily="34" charset="0"/>
              <a:buChar char="•"/>
            </a:pPr>
            <a:r>
              <a:rPr lang="lv-LV" sz="1600" dirty="0" smtClean="0">
                <a:latin typeface="Verdana" pitchFamily="34" charset="0"/>
                <a:ea typeface="Verdana" pitchFamily="34" charset="0"/>
                <a:cs typeface="Verdana" pitchFamily="34" charset="0"/>
              </a:rPr>
              <a:t>bērnu un jauniešu sporta un tautas sporta attīstība, </a:t>
            </a:r>
          </a:p>
          <a:p>
            <a:pPr marL="342000" indent="-342000" algn="just">
              <a:buFont typeface="Arial" pitchFamily="34" charset="0"/>
              <a:buChar char="•"/>
            </a:pPr>
            <a:r>
              <a:rPr lang="lv-LV" sz="1600" dirty="0" smtClean="0">
                <a:latin typeface="Verdana" pitchFamily="34" charset="0"/>
                <a:ea typeface="Verdana" pitchFamily="34" charset="0"/>
                <a:cs typeface="Verdana" pitchFamily="34" charset="0"/>
              </a:rPr>
              <a:t>veselības mācības iekļaušana skolu programmās, </a:t>
            </a:r>
          </a:p>
          <a:p>
            <a:pPr marL="342000" indent="-342000" algn="just">
              <a:buFont typeface="Arial" pitchFamily="34" charset="0"/>
              <a:buChar char="•"/>
            </a:pPr>
            <a:r>
              <a:rPr lang="lv-LV" sz="1600" dirty="0" smtClean="0">
                <a:latin typeface="Verdana" pitchFamily="34" charset="0"/>
                <a:ea typeface="Verdana" pitchFamily="34" charset="0"/>
                <a:cs typeface="Verdana" pitchFamily="34" charset="0"/>
              </a:rPr>
              <a:t>atkarību izraisošo vielu un procesu </a:t>
            </a:r>
            <a:r>
              <a:rPr lang="lv-LV" sz="1600" dirty="0" err="1" smtClean="0">
                <a:latin typeface="Verdana" pitchFamily="34" charset="0"/>
                <a:ea typeface="Verdana" pitchFamily="34" charset="0"/>
                <a:cs typeface="Verdana" pitchFamily="34" charset="0"/>
              </a:rPr>
              <a:t>prevencija</a:t>
            </a:r>
            <a:r>
              <a:rPr lang="lv-LV" sz="1600" dirty="0" smtClean="0">
                <a:latin typeface="Verdana" pitchFamily="34" charset="0"/>
                <a:ea typeface="Verdana" pitchFamily="34" charset="0"/>
                <a:cs typeface="Verdana" pitchFamily="34" charset="0"/>
              </a:rPr>
              <a:t>.</a:t>
            </a:r>
          </a:p>
        </p:txBody>
      </p:sp>
      <p:pic>
        <p:nvPicPr>
          <p:cNvPr id="18" name="Picture 2" descr="http://www.baltic-course.com/eng/analytics/files/multi/2012-08/120814_nacion_plan_lv.jpg"/>
          <p:cNvPicPr>
            <a:picLocks noChangeAspect="1" noChangeArrowheads="1"/>
          </p:cNvPicPr>
          <p:nvPr/>
        </p:nvPicPr>
        <p:blipFill>
          <a:blip r:embed="rId4" cstate="print"/>
          <a:srcRect/>
          <a:stretch>
            <a:fillRect/>
          </a:stretch>
        </p:blipFill>
        <p:spPr bwMode="auto">
          <a:xfrm>
            <a:off x="7467600" y="152400"/>
            <a:ext cx="1494924" cy="1136143"/>
          </a:xfrm>
          <a:prstGeom prst="rect">
            <a:avLst/>
          </a:prstGeom>
          <a:noFill/>
        </p:spPr>
      </p:pic>
      <p:sp>
        <p:nvSpPr>
          <p:cNvPr id="19" name="Rectangle 18"/>
          <p:cNvSpPr/>
          <p:nvPr/>
        </p:nvSpPr>
        <p:spPr>
          <a:xfrm>
            <a:off x="1905000" y="1371600"/>
            <a:ext cx="5257800" cy="307777"/>
          </a:xfrm>
          <a:prstGeom prst="rect">
            <a:avLst/>
          </a:prstGeom>
        </p:spPr>
        <p:txBody>
          <a:bodyPr wrap="square">
            <a:spAutoFit/>
          </a:bodyPr>
          <a:lstStyle/>
          <a:p>
            <a:pPr algn="ctr"/>
            <a:r>
              <a:rPr lang="lv-LV" sz="1400" dirty="0" smtClean="0">
                <a:solidFill>
                  <a:schemeClr val="accent2">
                    <a:lumMod val="75000"/>
                  </a:schemeClr>
                </a:solidFill>
                <a:latin typeface="Verdana" pitchFamily="34" charset="0"/>
                <a:ea typeface="Verdana" pitchFamily="34" charset="0"/>
                <a:cs typeface="Verdana" pitchFamily="34" charset="0"/>
              </a:rPr>
              <a:t>(apstiprināts LR Saeimā 20.12.2012.)</a:t>
            </a:r>
            <a:endParaRPr lang="lv-LV" sz="1400" dirty="0">
              <a:solidFill>
                <a:schemeClr val="accent2">
                  <a:lumMod val="75000"/>
                </a:schemeClr>
              </a:solidFill>
              <a:latin typeface="Verdana" pitchFamily="34" charset="0"/>
              <a:ea typeface="Verdana" pitchFamily="34" charset="0"/>
              <a:cs typeface="Verdana" pitchFamily="34"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381000" y="0"/>
            <a:ext cx="1761743" cy="1957799"/>
          </a:xfrm>
          <a:prstGeom prst="rect">
            <a:avLst/>
          </a:prstGeom>
        </p:spPr>
      </p:pic>
      <p:sp>
        <p:nvSpPr>
          <p:cNvPr id="5" name="Slaida numura vietturis 4"/>
          <p:cNvSpPr>
            <a:spLocks noGrp="1"/>
          </p:cNvSpPr>
          <p:nvPr>
            <p:ph type="sldNum" sz="quarter" idx="12"/>
          </p:nvPr>
        </p:nvSpPr>
        <p:spPr>
          <a:xfrm>
            <a:off x="6553200" y="6492877"/>
            <a:ext cx="2133600" cy="365123"/>
          </a:xfrm>
        </p:spPr>
        <p:txBody>
          <a:bodyPr/>
          <a:lstStyle/>
          <a:p>
            <a:fld id="{B6F15528-21DE-4FAA-801E-634DDDAF4B2B}" type="slidenum">
              <a:rPr lang="en-US" smtClean="0"/>
              <a:pPr/>
              <a:t>12</a:t>
            </a:fld>
            <a:endParaRPr lang="en-US" dirty="0"/>
          </a:p>
        </p:txBody>
      </p:sp>
      <p:sp>
        <p:nvSpPr>
          <p:cNvPr id="8" name="Virsraksts 1"/>
          <p:cNvSpPr txBox="1">
            <a:spLocks/>
          </p:cNvSpPr>
          <p:nvPr/>
        </p:nvSpPr>
        <p:spPr>
          <a:xfrm>
            <a:off x="1447800" y="152400"/>
            <a:ext cx="6324600" cy="1371600"/>
          </a:xfrm>
          <a:prstGeom prst="rect">
            <a:avLst/>
          </a:prstGeom>
        </p:spPr>
        <p:txBody>
          <a:bodyPr vert="horz"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lv-LV" sz="2400" b="1" i="0" u="none" strike="noStrike" kern="1200" spc="0" normalizeH="0" noProof="0" dirty="0" smtClean="0">
                <a:ln>
                  <a:noFill/>
                </a:ln>
                <a:solidFill>
                  <a:schemeClr val="accent2">
                    <a:lumMod val="75000"/>
                  </a:schemeClr>
                </a:solidFill>
                <a:effectLst/>
                <a:uLnTx/>
                <a:uFillTx/>
                <a:latin typeface="Verdana" pitchFamily="34" charset="0"/>
                <a:ea typeface="Verdana" pitchFamily="34" charset="0"/>
                <a:cs typeface="Verdana" pitchFamily="34" charset="0"/>
              </a:rPr>
              <a:t>Sabiedrības veselības pamatnostādnes 2014-2020</a:t>
            </a:r>
            <a:endParaRPr kumimoji="0" lang="lv-LV" sz="2400" b="1" i="0" u="none" strike="noStrike" kern="1200" spc="0" normalizeH="0" noProof="0" dirty="0">
              <a:ln>
                <a:noFill/>
              </a:ln>
              <a:solidFill>
                <a:schemeClr val="accent2">
                  <a:lumMod val="75000"/>
                </a:schemeClr>
              </a:solidFill>
              <a:effectLst/>
              <a:uLnTx/>
              <a:uFillTx/>
              <a:latin typeface="Verdana" pitchFamily="34" charset="0"/>
              <a:ea typeface="Verdana" pitchFamily="34" charset="0"/>
              <a:cs typeface="Verdana" pitchFamily="34" charset="0"/>
            </a:endParaRPr>
          </a:p>
        </p:txBody>
      </p:sp>
      <p:sp>
        <p:nvSpPr>
          <p:cNvPr id="9" name="Footer Placeholder 8"/>
          <p:cNvSpPr>
            <a:spLocks noGrp="1"/>
          </p:cNvSpPr>
          <p:nvPr>
            <p:ph type="ftr" sz="quarter" idx="11"/>
          </p:nvPr>
        </p:nvSpPr>
        <p:spPr>
          <a:xfrm>
            <a:off x="3124200" y="6492877"/>
            <a:ext cx="2895600" cy="365123"/>
          </a:xfrm>
        </p:spPr>
        <p:txBody>
          <a:bodyPr/>
          <a:lstStyle/>
          <a:p>
            <a:r>
              <a:rPr lang="en-US" dirty="0" err="1" smtClean="0"/>
              <a:t>Konference</a:t>
            </a:r>
            <a:r>
              <a:rPr lang="en-US" dirty="0" smtClean="0"/>
              <a:t> “</a:t>
            </a:r>
            <a:r>
              <a:rPr lang="en-US" dirty="0" err="1" smtClean="0"/>
              <a:t>Esi</a:t>
            </a:r>
            <a:r>
              <a:rPr lang="en-US" dirty="0" smtClean="0"/>
              <a:t> </a:t>
            </a:r>
            <a:r>
              <a:rPr lang="en-US" dirty="0" err="1" smtClean="0"/>
              <a:t>aktīvs</a:t>
            </a:r>
            <a:r>
              <a:rPr lang="en-US" dirty="0" smtClean="0"/>
              <a:t>!". 09/09/2015, </a:t>
            </a:r>
            <a:r>
              <a:rPr lang="en-US" dirty="0" err="1" smtClean="0"/>
              <a:t>Rīga</a:t>
            </a:r>
            <a:r>
              <a:rPr lang="en-US" dirty="0" smtClean="0"/>
              <a:t>.</a:t>
            </a:r>
            <a:endParaRPr lang="en-US" dirty="0"/>
          </a:p>
        </p:txBody>
      </p:sp>
      <p:sp>
        <p:nvSpPr>
          <p:cNvPr id="19" name="Rectangle 18"/>
          <p:cNvSpPr/>
          <p:nvPr/>
        </p:nvSpPr>
        <p:spPr>
          <a:xfrm>
            <a:off x="1752600" y="1371600"/>
            <a:ext cx="5715000" cy="307777"/>
          </a:xfrm>
          <a:prstGeom prst="rect">
            <a:avLst/>
          </a:prstGeom>
        </p:spPr>
        <p:txBody>
          <a:bodyPr wrap="square">
            <a:spAutoFit/>
          </a:bodyPr>
          <a:lstStyle/>
          <a:p>
            <a:pPr algn="ctr"/>
            <a:r>
              <a:rPr lang="lv-LV" sz="1400" dirty="0" smtClean="0">
                <a:solidFill>
                  <a:schemeClr val="accent2">
                    <a:lumMod val="75000"/>
                  </a:schemeClr>
                </a:solidFill>
                <a:latin typeface="Verdana" pitchFamily="34" charset="0"/>
                <a:ea typeface="Verdana" pitchFamily="34" charset="0"/>
                <a:cs typeface="Verdana" pitchFamily="34" charset="0"/>
              </a:rPr>
              <a:t>(apstiprinātas ar MK rīkojums Nr.589 14.10.2014.)</a:t>
            </a:r>
          </a:p>
        </p:txBody>
      </p:sp>
      <p:sp>
        <p:nvSpPr>
          <p:cNvPr id="15" name="Satura vietturis 2"/>
          <p:cNvSpPr txBox="1">
            <a:spLocks/>
          </p:cNvSpPr>
          <p:nvPr/>
        </p:nvSpPr>
        <p:spPr>
          <a:xfrm>
            <a:off x="457200" y="1752600"/>
            <a:ext cx="8001000" cy="1295400"/>
          </a:xfrm>
          <a:prstGeom prst="rect">
            <a:avLst/>
          </a:prstGeom>
        </p:spPr>
        <p:txBody>
          <a:bodyPr vert="horz">
            <a:noAutofit/>
          </a:bodyPr>
          <a:lstStyle/>
          <a:p>
            <a:pPr marL="182563" marR="0" lvl="0" indent="-182563" algn="just" defTabSz="914400" rtl="0" eaLnBrk="1" fontAlgn="auto" latinLnBrk="0" hangingPunct="1">
              <a:lnSpc>
                <a:spcPct val="100000"/>
              </a:lnSpc>
              <a:spcBef>
                <a:spcPct val="20000"/>
              </a:spcBef>
              <a:spcAft>
                <a:spcPts val="0"/>
              </a:spcAft>
              <a:buClr>
                <a:srgbClr val="7FCFC2"/>
              </a:buClr>
              <a:buSzPct val="70000"/>
              <a:buFont typeface="Wingdings 2"/>
              <a:buNone/>
              <a:tabLst/>
              <a:defRPr/>
            </a:pPr>
            <a:r>
              <a:rPr kumimoji="0" lang="lv-LV" sz="1600" b="0" i="0" u="none" strike="noStrike" kern="1200" cap="none" spc="0" normalizeH="0" baseline="0" noProof="0" dirty="0" smtClean="0">
                <a:ln>
                  <a:noFill/>
                </a:ln>
                <a:solidFill>
                  <a:srgbClr val="000000"/>
                </a:solidFill>
                <a:effectLst/>
                <a:uLnTx/>
                <a:uFillTx/>
                <a:latin typeface="Verdana" pitchFamily="34" charset="0"/>
                <a:ea typeface="Verdana" pitchFamily="34" charset="0"/>
                <a:cs typeface="Verdana" pitchFamily="34" charset="0"/>
              </a:rPr>
              <a:t> </a:t>
            </a:r>
          </a:p>
          <a:p>
            <a:pPr marL="182563" marR="0" lvl="0" indent="0" algn="just" defTabSz="914400" rtl="0" eaLnBrk="1" fontAlgn="auto" latinLnBrk="0" hangingPunct="1">
              <a:lnSpc>
                <a:spcPct val="100000"/>
              </a:lnSpc>
              <a:spcBef>
                <a:spcPct val="20000"/>
              </a:spcBef>
              <a:spcAft>
                <a:spcPts val="0"/>
              </a:spcAft>
              <a:buClr>
                <a:srgbClr val="7FCFC2"/>
              </a:buClr>
              <a:buSzPct val="70000"/>
              <a:buFont typeface="Wingdings 2"/>
              <a:buNone/>
              <a:tabLst/>
              <a:defRPr/>
            </a:pPr>
            <a:r>
              <a:rPr kumimoji="0" lang="lv-LV" sz="1600" b="1" i="0" u="none" strike="noStrike" kern="1200" cap="none" spc="0" normalizeH="0" baseline="0" noProof="0" dirty="0" smtClean="0">
                <a:ln>
                  <a:noFill/>
                </a:ln>
                <a:solidFill>
                  <a:srgbClr val="000000"/>
                </a:solidFill>
                <a:effectLst/>
                <a:uLnTx/>
                <a:uFillTx/>
                <a:latin typeface="Verdana" pitchFamily="34" charset="0"/>
                <a:ea typeface="Verdana" pitchFamily="34" charset="0"/>
                <a:cs typeface="Verdana" pitchFamily="34" charset="0"/>
              </a:rPr>
              <a:t>Sabiedrības veselības politikas virsmērķis </a:t>
            </a:r>
            <a:r>
              <a:rPr kumimoji="0" lang="lv-LV" sz="1600" b="0" i="0" u="none" strike="noStrike" kern="1200" cap="none" spc="0" normalizeH="0" baseline="0" noProof="0" dirty="0" smtClean="0">
                <a:ln>
                  <a:noFill/>
                </a:ln>
                <a:solidFill>
                  <a:srgbClr val="000000"/>
                </a:solidFill>
                <a:effectLst/>
                <a:uLnTx/>
                <a:uFillTx/>
                <a:latin typeface="Verdana" pitchFamily="34" charset="0"/>
                <a:ea typeface="Verdana" pitchFamily="34" charset="0"/>
                <a:cs typeface="Verdana" pitchFamily="34" charset="0"/>
              </a:rPr>
              <a:t>ir palielināt Latvijas iedzīvotāju veselīgi nodzīvoto mūža gadu skaitu un novērst priekšlaicīgu nāvi, saglabājot, uzlabojot un atjaunojot veselību.</a:t>
            </a:r>
            <a:endParaRPr kumimoji="0" lang="en-US" sz="1600" b="0" i="0" u="none" strike="noStrike" kern="1200" cap="none" spc="0" normalizeH="0" baseline="0" noProof="0" dirty="0" smtClean="0">
              <a:ln>
                <a:noFill/>
              </a:ln>
              <a:solidFill>
                <a:srgbClr val="000000"/>
              </a:solidFill>
              <a:effectLst/>
              <a:uLnTx/>
              <a:uFillTx/>
              <a:latin typeface="Verdana" pitchFamily="34" charset="0"/>
              <a:ea typeface="Verdana" pitchFamily="34" charset="0"/>
              <a:cs typeface="Verdana" pitchFamily="34" charset="0"/>
            </a:endParaRPr>
          </a:p>
          <a:p>
            <a:pPr marL="182563" marR="0" lvl="0" indent="-182563" algn="just" defTabSz="914400" rtl="0" eaLnBrk="1" fontAlgn="auto" latinLnBrk="0" hangingPunct="1">
              <a:lnSpc>
                <a:spcPct val="100000"/>
              </a:lnSpc>
              <a:spcBef>
                <a:spcPct val="20000"/>
              </a:spcBef>
              <a:spcAft>
                <a:spcPts val="0"/>
              </a:spcAft>
              <a:buClr>
                <a:srgbClr val="7FCFC2"/>
              </a:buClr>
              <a:buSzPct val="70000"/>
              <a:buFont typeface="Wingdings 2"/>
              <a:buNone/>
              <a:tabLst/>
              <a:defRPr/>
            </a:pPr>
            <a:endParaRPr kumimoji="0" lang="lv-LV" sz="1600" b="1" i="0" u="none" strike="noStrike" kern="1200" cap="none" spc="0" normalizeH="0" baseline="0" noProof="0" dirty="0" smtClean="0">
              <a:ln>
                <a:noFill/>
              </a:ln>
              <a:solidFill>
                <a:srgbClr val="000000"/>
              </a:solidFill>
              <a:effectLst/>
              <a:uLnTx/>
              <a:uFillTx/>
              <a:latin typeface="Verdana" pitchFamily="34" charset="0"/>
              <a:ea typeface="Verdana" pitchFamily="34" charset="0"/>
              <a:cs typeface="Verdana" pitchFamily="34" charset="0"/>
            </a:endParaRPr>
          </a:p>
          <a:p>
            <a:pPr marL="342900" marR="0" lvl="0" indent="-342900" algn="just" defTabSz="914400" rtl="0" eaLnBrk="1" fontAlgn="auto" latinLnBrk="0" hangingPunct="1">
              <a:lnSpc>
                <a:spcPct val="100000"/>
              </a:lnSpc>
              <a:spcBef>
                <a:spcPct val="20000"/>
              </a:spcBef>
              <a:spcAft>
                <a:spcPts val="0"/>
              </a:spcAft>
              <a:buClr>
                <a:srgbClr val="7FCFC2"/>
              </a:buClr>
              <a:buSzPct val="70000"/>
              <a:buFont typeface="Wingdings 2"/>
              <a:buNone/>
              <a:tabLst/>
              <a:defRPr/>
            </a:pPr>
            <a:r>
              <a:rPr kumimoji="0" lang="lv-LV" sz="1600" b="1" i="0" u="none" strike="noStrike" kern="1200" cap="none" spc="0" normalizeH="0" baseline="0" noProof="0" dirty="0" smtClean="0">
                <a:ln>
                  <a:noFill/>
                </a:ln>
                <a:solidFill>
                  <a:srgbClr val="000000"/>
                </a:solidFill>
                <a:effectLst/>
                <a:uLnTx/>
                <a:uFillTx/>
                <a:latin typeface="Verdana" pitchFamily="34" charset="0"/>
                <a:ea typeface="Verdana" pitchFamily="34" charset="0"/>
                <a:cs typeface="Verdana" pitchFamily="34" charset="0"/>
              </a:rPr>
              <a:t>     </a:t>
            </a:r>
            <a:endParaRPr kumimoji="0" lang="lv-LV" sz="1600" b="0" i="0" u="none" strike="noStrike" kern="1200" cap="none" spc="0" normalizeH="0" baseline="0" noProof="0" dirty="0">
              <a:ln>
                <a:noFill/>
              </a:ln>
              <a:solidFill>
                <a:srgbClr val="000000"/>
              </a:solidFill>
              <a:effectLst/>
              <a:uLnTx/>
              <a:uFillTx/>
              <a:latin typeface="Verdana" pitchFamily="34" charset="0"/>
              <a:ea typeface="Verdana" pitchFamily="34" charset="0"/>
              <a:cs typeface="Verdana" pitchFamily="34" charset="0"/>
            </a:endParaRPr>
          </a:p>
        </p:txBody>
      </p:sp>
      <p:sp>
        <p:nvSpPr>
          <p:cNvPr id="16" name="Rounded Rectangle 15"/>
          <p:cNvSpPr/>
          <p:nvPr/>
        </p:nvSpPr>
        <p:spPr>
          <a:xfrm>
            <a:off x="532408" y="3314700"/>
            <a:ext cx="7842357" cy="2590800"/>
          </a:xfrm>
          <a:prstGeom prst="roundRect">
            <a:avLst>
              <a:gd name="adj" fmla="val 10000"/>
            </a:avLst>
          </a:prstGeom>
          <a:solidFill>
            <a:srgbClr val="BE5000"/>
          </a:solidFill>
          <a:ln>
            <a:solidFill>
              <a:schemeClr val="bg1"/>
            </a:solidFill>
          </a:ln>
          <a:scene3d>
            <a:camera prst="orthographicFront"/>
            <a:lightRig rig="threePt" dir="t">
              <a:rot lat="0" lon="0" rev="7500000"/>
            </a:lightRig>
          </a:scene3d>
          <a:sp3d prstMaterial="plastic">
            <a:bevelT w="127000" h="25400" prst="relaxedInset"/>
          </a:sp3d>
        </p:spPr>
        <p:style>
          <a:lnRef idx="0">
            <a:scrgbClr r="0" g="0" b="0"/>
          </a:lnRef>
          <a:fillRef idx="3">
            <a:scrgbClr r="0" g="0" b="0"/>
          </a:fillRef>
          <a:effectRef idx="2">
            <a:schemeClr val="accent1">
              <a:hueOff val="0"/>
              <a:satOff val="0"/>
              <a:lumOff val="0"/>
              <a:alphaOff val="0"/>
            </a:schemeClr>
          </a:effectRef>
          <a:fontRef idx="minor">
            <a:schemeClr val="lt1"/>
          </a:fontRef>
        </p:style>
      </p:sp>
      <p:grpSp>
        <p:nvGrpSpPr>
          <p:cNvPr id="17" name="Group 12"/>
          <p:cNvGrpSpPr/>
          <p:nvPr/>
        </p:nvGrpSpPr>
        <p:grpSpPr>
          <a:xfrm>
            <a:off x="762000" y="3429000"/>
            <a:ext cx="7696200" cy="2476499"/>
            <a:chOff x="-270312" y="-326536"/>
            <a:chExt cx="8190571" cy="1819299"/>
          </a:xfrm>
          <a:scene3d>
            <a:camera prst="orthographicFront"/>
            <a:lightRig rig="threePt" dir="t">
              <a:rot lat="0" lon="0" rev="7500000"/>
            </a:lightRig>
          </a:scene3d>
        </p:grpSpPr>
        <p:sp>
          <p:nvSpPr>
            <p:cNvPr id="20" name="Rounded Rectangle 19"/>
            <p:cNvSpPr/>
            <p:nvPr/>
          </p:nvSpPr>
          <p:spPr>
            <a:xfrm>
              <a:off x="-270312" y="-326536"/>
              <a:ext cx="8190571" cy="1819299"/>
            </a:xfrm>
            <a:prstGeom prst="roundRect">
              <a:avLst>
                <a:gd name="adj" fmla="val 10000"/>
              </a:avLst>
            </a:prstGeom>
            <a:solidFill>
              <a:schemeClr val="bg1">
                <a:alpha val="90000"/>
              </a:schemeClr>
            </a:solidFill>
            <a:ln>
              <a:solidFill>
                <a:schemeClr val="bg1"/>
              </a:solidFill>
            </a:ln>
            <a:sp3d z="152400" extrusionH="63500" prstMaterial="dkEdge">
              <a:bevelT w="125400" h="36350" prst="relaxedInset"/>
              <a:contourClr>
                <a:schemeClr val="bg1"/>
              </a:contourClr>
            </a:sp3d>
          </p:spPr>
          <p:style>
            <a:lnRef idx="1">
              <a:scrgbClr r="0" g="0" b="0"/>
            </a:lnRef>
            <a:fillRef idx="1">
              <a:scrgbClr r="0" g="0" b="0"/>
            </a:fillRef>
            <a:effectRef idx="2">
              <a:schemeClr val="lt1">
                <a:alpha val="90000"/>
                <a:hueOff val="0"/>
                <a:satOff val="0"/>
                <a:lumOff val="0"/>
                <a:alphaOff val="0"/>
              </a:schemeClr>
            </a:effectRef>
            <a:fontRef idx="minor">
              <a:schemeClr val="dk1">
                <a:hueOff val="0"/>
                <a:satOff val="0"/>
                <a:lumOff val="0"/>
                <a:alphaOff val="0"/>
              </a:schemeClr>
            </a:fontRef>
          </p:style>
        </p:sp>
        <p:sp>
          <p:nvSpPr>
            <p:cNvPr id="21" name="Rounded Rectangle 5"/>
            <p:cNvSpPr/>
            <p:nvPr/>
          </p:nvSpPr>
          <p:spPr>
            <a:xfrm>
              <a:off x="-114300" y="-215857"/>
              <a:ext cx="7791275" cy="1371600"/>
            </a:xfrm>
            <a:prstGeom prst="rect">
              <a:avLst/>
            </a:prstGeom>
            <a:sp3d z="152400"/>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8580" tIns="68580" rIns="68580" bIns="68580" numCol="1" spcCol="1270" anchor="ctr" anchorCtr="0">
              <a:noAutofit/>
            </a:bodyPr>
            <a:lstStyle/>
            <a:p>
              <a:pPr lvl="0" algn="just"/>
              <a:endParaRPr lang="lv-LV" sz="1600" dirty="0" smtClean="0">
                <a:latin typeface="Verdana" pitchFamily="34" charset="0"/>
                <a:ea typeface="Verdana" pitchFamily="34" charset="0"/>
                <a:cs typeface="Verdana" pitchFamily="34" charset="0"/>
              </a:endParaRPr>
            </a:p>
            <a:p>
              <a:pPr lvl="0" algn="just" defTabSz="914400">
                <a:spcAft>
                  <a:spcPts val="600"/>
                </a:spcAft>
                <a:defRPr/>
              </a:pPr>
              <a:r>
                <a:rPr lang="lv-LV" sz="1600" b="1" kern="0" dirty="0" smtClean="0">
                  <a:solidFill>
                    <a:srgbClr val="000000"/>
                  </a:solidFill>
                  <a:latin typeface="Verdana" pitchFamily="34" charset="0"/>
                  <a:ea typeface="Verdana" pitchFamily="34" charset="0"/>
                  <a:cs typeface="Verdana" pitchFamily="34" charset="0"/>
                </a:rPr>
                <a:t>Līdz 2020.gadam paveicamais (saskaņā ar NAP2020):</a:t>
              </a:r>
            </a:p>
            <a:p>
              <a:pPr lvl="0" algn="just" defTabSz="914400">
                <a:spcAft>
                  <a:spcPts val="600"/>
                </a:spcAft>
                <a:defRPr/>
              </a:pPr>
              <a:endParaRPr lang="lv-LV" sz="1000" b="1" kern="0" dirty="0" smtClean="0">
                <a:solidFill>
                  <a:srgbClr val="000000"/>
                </a:solidFill>
                <a:latin typeface="Verdana" pitchFamily="34" charset="0"/>
                <a:ea typeface="Verdana" pitchFamily="34" charset="0"/>
                <a:cs typeface="Verdana" pitchFamily="34" charset="0"/>
              </a:endParaRPr>
            </a:p>
            <a:p>
              <a:pPr lvl="0" algn="just" defTabSz="914400">
                <a:spcAft>
                  <a:spcPts val="600"/>
                </a:spcAft>
                <a:buFont typeface="Wingdings" pitchFamily="2" charset="2"/>
                <a:buChar char="Ø"/>
                <a:defRPr/>
              </a:pPr>
              <a:r>
                <a:rPr lang="lv-LV" sz="1600" kern="0" dirty="0" smtClean="0">
                  <a:solidFill>
                    <a:srgbClr val="000000"/>
                  </a:solidFill>
                  <a:latin typeface="Verdana" pitchFamily="34" charset="0"/>
                  <a:ea typeface="Verdana" pitchFamily="34" charset="0"/>
                  <a:cs typeface="Verdana" pitchFamily="34" charset="0"/>
                </a:rPr>
                <a:t> par </a:t>
              </a:r>
              <a:r>
                <a:rPr lang="lv-LV" sz="1600" b="1" kern="0" dirty="0" smtClean="0">
                  <a:solidFill>
                    <a:srgbClr val="000000"/>
                  </a:solidFill>
                  <a:latin typeface="Verdana" pitchFamily="34" charset="0"/>
                  <a:ea typeface="Verdana" pitchFamily="34" charset="0"/>
                  <a:cs typeface="Verdana" pitchFamily="34" charset="0"/>
                </a:rPr>
                <a:t>3 gadiem palielināt veselīgi nodzīvoto mūža gadu skaitu</a:t>
              </a:r>
              <a:endParaRPr lang="en-US" sz="1600" b="1" kern="0" dirty="0" smtClean="0">
                <a:solidFill>
                  <a:srgbClr val="000000"/>
                </a:solidFill>
                <a:latin typeface="Verdana" pitchFamily="34" charset="0"/>
                <a:ea typeface="Verdana" pitchFamily="34" charset="0"/>
                <a:cs typeface="Verdana" pitchFamily="34" charset="0"/>
              </a:endParaRPr>
            </a:p>
            <a:p>
              <a:pPr lvl="0" algn="just" defTabSz="914400">
                <a:spcAft>
                  <a:spcPts val="600"/>
                </a:spcAft>
                <a:defRPr/>
              </a:pPr>
              <a:r>
                <a:rPr lang="lv-LV" sz="1400" kern="0" dirty="0" smtClean="0">
                  <a:solidFill>
                    <a:srgbClr val="000000"/>
                  </a:solidFill>
                  <a:latin typeface="Verdana" pitchFamily="34" charset="0"/>
                  <a:ea typeface="Verdana" pitchFamily="34" charset="0"/>
                  <a:cs typeface="Verdana" pitchFamily="34" charset="0"/>
                </a:rPr>
                <a:t>(no 54 gadiem uz 57 gadiem vīriešiem un no 57 gadiem uz 60 gadiem sievietēm 2020.gadā);</a:t>
              </a:r>
            </a:p>
            <a:p>
              <a:pPr lvl="0" algn="just" defTabSz="914400">
                <a:spcAft>
                  <a:spcPts val="600"/>
                </a:spcAft>
                <a:defRPr/>
              </a:pPr>
              <a:endParaRPr lang="en-US" sz="1000" kern="0" dirty="0" smtClean="0">
                <a:solidFill>
                  <a:srgbClr val="000000"/>
                </a:solidFill>
                <a:latin typeface="Verdana" pitchFamily="34" charset="0"/>
                <a:ea typeface="Verdana" pitchFamily="34" charset="0"/>
                <a:cs typeface="Verdana" pitchFamily="34" charset="0"/>
              </a:endParaRPr>
            </a:p>
            <a:p>
              <a:pPr lvl="0" algn="just" defTabSz="914400">
                <a:spcAft>
                  <a:spcPts val="600"/>
                </a:spcAft>
                <a:buFont typeface="Wingdings" pitchFamily="2" charset="2"/>
                <a:buChar char="Ø"/>
                <a:defRPr/>
              </a:pPr>
              <a:r>
                <a:rPr lang="lv-LV" sz="1600" kern="0" dirty="0" smtClean="0">
                  <a:solidFill>
                    <a:srgbClr val="000000"/>
                  </a:solidFill>
                  <a:latin typeface="Verdana" pitchFamily="34" charset="0"/>
                  <a:ea typeface="Verdana" pitchFamily="34" charset="0"/>
                  <a:cs typeface="Verdana" pitchFamily="34" charset="0"/>
                </a:rPr>
                <a:t> par </a:t>
              </a:r>
              <a:r>
                <a:rPr lang="lv-LV" sz="1600" b="1" kern="0" dirty="0" smtClean="0">
                  <a:solidFill>
                    <a:srgbClr val="000000"/>
                  </a:solidFill>
                  <a:latin typeface="Verdana" pitchFamily="34" charset="0"/>
                  <a:ea typeface="Verdana" pitchFamily="34" charset="0"/>
                  <a:cs typeface="Verdana" pitchFamily="34" charset="0"/>
                </a:rPr>
                <a:t>11%</a:t>
              </a:r>
              <a:r>
                <a:rPr lang="lv-LV" sz="1600" kern="0" dirty="0" smtClean="0">
                  <a:solidFill>
                    <a:srgbClr val="000000"/>
                  </a:solidFill>
                  <a:latin typeface="Verdana" pitchFamily="34" charset="0"/>
                  <a:ea typeface="Verdana" pitchFamily="34" charset="0"/>
                  <a:cs typeface="Verdana" pitchFamily="34" charset="0"/>
                </a:rPr>
                <a:t> </a:t>
              </a:r>
              <a:r>
                <a:rPr lang="lv-LV" sz="1600" b="1" kern="0" dirty="0" smtClean="0">
                  <a:solidFill>
                    <a:srgbClr val="000000"/>
                  </a:solidFill>
                  <a:latin typeface="Verdana" pitchFamily="34" charset="0"/>
                  <a:ea typeface="Verdana" pitchFamily="34" charset="0"/>
                  <a:cs typeface="Verdana" pitchFamily="34" charset="0"/>
                </a:rPr>
                <a:t>samazināt potenciāli zaudēto mūža gadu rādītāju </a:t>
              </a:r>
              <a:endParaRPr lang="en-US" sz="1600" b="1" kern="0" dirty="0" smtClean="0">
                <a:solidFill>
                  <a:srgbClr val="000000"/>
                </a:solidFill>
                <a:latin typeface="Verdana" pitchFamily="34" charset="0"/>
                <a:ea typeface="Verdana" pitchFamily="34" charset="0"/>
                <a:cs typeface="Verdana" pitchFamily="34" charset="0"/>
              </a:endParaRPr>
            </a:p>
            <a:p>
              <a:pPr lvl="0" algn="just" defTabSz="914400">
                <a:spcAft>
                  <a:spcPts val="600"/>
                </a:spcAft>
                <a:defRPr/>
              </a:pPr>
              <a:r>
                <a:rPr lang="lv-LV" sz="1400" kern="0" dirty="0" smtClean="0">
                  <a:solidFill>
                    <a:srgbClr val="000000"/>
                  </a:solidFill>
                  <a:latin typeface="Verdana" pitchFamily="34" charset="0"/>
                  <a:ea typeface="Verdana" pitchFamily="34" charset="0"/>
                  <a:cs typeface="Verdana" pitchFamily="34" charset="0"/>
                </a:rPr>
                <a:t>(no 6050 gadiem 2014.gadā uz 5300 gadiem 2020.gadā  (uz 100 000 iedz.)).</a:t>
              </a:r>
              <a:endParaRPr lang="en-US" sz="1400" dirty="0" smtClean="0">
                <a:latin typeface="Verdana" pitchFamily="34" charset="0"/>
                <a:ea typeface="Verdana" pitchFamily="34" charset="0"/>
                <a:cs typeface="Verdana" pitchFamily="34" charset="0"/>
              </a:endParaRPr>
            </a:p>
          </p:txBody>
        </p:sp>
      </p:gr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381000" y="0"/>
            <a:ext cx="1761743" cy="1957799"/>
          </a:xfrm>
          <a:prstGeom prst="rect">
            <a:avLst/>
          </a:prstGeom>
        </p:spPr>
      </p:pic>
      <p:sp>
        <p:nvSpPr>
          <p:cNvPr id="5" name="Slaida numura vietturis 4"/>
          <p:cNvSpPr>
            <a:spLocks noGrp="1"/>
          </p:cNvSpPr>
          <p:nvPr>
            <p:ph type="sldNum" sz="quarter" idx="12"/>
          </p:nvPr>
        </p:nvSpPr>
        <p:spPr>
          <a:xfrm>
            <a:off x="6553200" y="6492877"/>
            <a:ext cx="2133600" cy="365123"/>
          </a:xfrm>
        </p:spPr>
        <p:txBody>
          <a:bodyPr/>
          <a:lstStyle/>
          <a:p>
            <a:fld id="{B6F15528-21DE-4FAA-801E-634DDDAF4B2B}" type="slidenum">
              <a:rPr lang="en-US" smtClean="0"/>
              <a:pPr/>
              <a:t>13</a:t>
            </a:fld>
            <a:endParaRPr lang="en-US" dirty="0"/>
          </a:p>
        </p:txBody>
      </p:sp>
      <p:sp>
        <p:nvSpPr>
          <p:cNvPr id="8" name="Virsraksts 1"/>
          <p:cNvSpPr txBox="1">
            <a:spLocks/>
          </p:cNvSpPr>
          <p:nvPr/>
        </p:nvSpPr>
        <p:spPr>
          <a:xfrm>
            <a:off x="1447800" y="152400"/>
            <a:ext cx="6324600" cy="1371600"/>
          </a:xfrm>
          <a:prstGeom prst="rect">
            <a:avLst/>
          </a:prstGeom>
        </p:spPr>
        <p:txBody>
          <a:bodyPr vert="horz"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lv-LV" sz="2400" b="1" i="0" u="none" strike="noStrike" kern="1200" spc="0" normalizeH="0" noProof="0" dirty="0" smtClean="0">
                <a:ln>
                  <a:noFill/>
                </a:ln>
                <a:solidFill>
                  <a:schemeClr val="accent2">
                    <a:lumMod val="75000"/>
                  </a:schemeClr>
                </a:solidFill>
                <a:effectLst/>
                <a:uLnTx/>
                <a:uFillTx/>
                <a:latin typeface="Verdana" pitchFamily="34" charset="0"/>
                <a:ea typeface="Verdana" pitchFamily="34" charset="0"/>
                <a:cs typeface="Verdana" pitchFamily="34" charset="0"/>
              </a:rPr>
              <a:t>Sabiedrības veselības pamatnostādnes 2014-2020: </a:t>
            </a:r>
            <a:r>
              <a:rPr kumimoji="0" lang="lv-LV" sz="2400" b="1" i="0" u="sng" strike="noStrike" kern="1200" spc="0" normalizeH="0" noProof="0" dirty="0" smtClean="0">
                <a:ln>
                  <a:noFill/>
                </a:ln>
                <a:solidFill>
                  <a:schemeClr val="accent2">
                    <a:lumMod val="75000"/>
                  </a:schemeClr>
                </a:solidFill>
                <a:effectLst/>
                <a:uLnTx/>
                <a:uFillTx/>
                <a:latin typeface="Verdana" pitchFamily="34" charset="0"/>
                <a:ea typeface="Verdana" pitchFamily="34" charset="0"/>
                <a:cs typeface="Verdana" pitchFamily="34" charset="0"/>
              </a:rPr>
              <a:t>galvenie rīcības virzieni</a:t>
            </a:r>
            <a:endParaRPr kumimoji="0" lang="lv-LV" sz="2400" b="1" i="0" u="sng" strike="noStrike" kern="1200" spc="0" normalizeH="0" noProof="0" dirty="0">
              <a:ln>
                <a:noFill/>
              </a:ln>
              <a:solidFill>
                <a:schemeClr val="accent2">
                  <a:lumMod val="75000"/>
                </a:schemeClr>
              </a:solidFill>
              <a:effectLst/>
              <a:uLnTx/>
              <a:uFillTx/>
              <a:latin typeface="Verdana" pitchFamily="34" charset="0"/>
              <a:ea typeface="Verdana" pitchFamily="34" charset="0"/>
              <a:cs typeface="Verdana" pitchFamily="34" charset="0"/>
            </a:endParaRPr>
          </a:p>
        </p:txBody>
      </p:sp>
      <p:sp>
        <p:nvSpPr>
          <p:cNvPr id="9" name="Footer Placeholder 8"/>
          <p:cNvSpPr>
            <a:spLocks noGrp="1"/>
          </p:cNvSpPr>
          <p:nvPr>
            <p:ph type="ftr" sz="quarter" idx="11"/>
          </p:nvPr>
        </p:nvSpPr>
        <p:spPr>
          <a:xfrm>
            <a:off x="3124200" y="6492877"/>
            <a:ext cx="2895600" cy="365123"/>
          </a:xfrm>
        </p:spPr>
        <p:txBody>
          <a:bodyPr/>
          <a:lstStyle/>
          <a:p>
            <a:r>
              <a:rPr lang="en-US" dirty="0" err="1" smtClean="0"/>
              <a:t>Konference</a:t>
            </a:r>
            <a:r>
              <a:rPr lang="en-US" dirty="0" smtClean="0"/>
              <a:t> “</a:t>
            </a:r>
            <a:r>
              <a:rPr lang="en-US" dirty="0" err="1" smtClean="0"/>
              <a:t>Esi</a:t>
            </a:r>
            <a:r>
              <a:rPr lang="en-US" dirty="0" smtClean="0"/>
              <a:t> </a:t>
            </a:r>
            <a:r>
              <a:rPr lang="en-US" dirty="0" err="1" smtClean="0"/>
              <a:t>aktīvs</a:t>
            </a:r>
            <a:r>
              <a:rPr lang="en-US" dirty="0" smtClean="0"/>
              <a:t>!". 09/09/2015, </a:t>
            </a:r>
            <a:r>
              <a:rPr lang="en-US" dirty="0" err="1" smtClean="0"/>
              <a:t>Rīga</a:t>
            </a:r>
            <a:r>
              <a:rPr lang="en-US" dirty="0" smtClean="0"/>
              <a:t>.</a:t>
            </a:r>
            <a:endParaRPr lang="en-US" dirty="0"/>
          </a:p>
        </p:txBody>
      </p:sp>
      <p:sp>
        <p:nvSpPr>
          <p:cNvPr id="31" name="Right Arrow 30"/>
          <p:cNvSpPr/>
          <p:nvPr/>
        </p:nvSpPr>
        <p:spPr>
          <a:xfrm>
            <a:off x="381000" y="1447800"/>
            <a:ext cx="8458200" cy="5181600"/>
          </a:xfrm>
          <a:prstGeom prst="rightArrow">
            <a:avLst/>
          </a:prstGeom>
          <a:scene3d>
            <a:camera prst="orthographicFront"/>
            <a:lightRig rig="flat" dir="t"/>
          </a:scene3d>
          <a:sp3d z="-190500" extrusionH="12700" prstMaterial="plastic">
            <a:bevelT w="50800" h="50800"/>
          </a:sp3d>
        </p:spPr>
        <p:style>
          <a:lnRef idx="0">
            <a:schemeClr val="dk1">
              <a:hueOff val="0"/>
              <a:satOff val="0"/>
              <a:lumOff val="0"/>
              <a:alphaOff val="0"/>
            </a:schemeClr>
          </a:lnRef>
          <a:fillRef idx="3">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sp>
      <p:grpSp>
        <p:nvGrpSpPr>
          <p:cNvPr id="32" name="Group 31"/>
          <p:cNvGrpSpPr/>
          <p:nvPr/>
        </p:nvGrpSpPr>
        <p:grpSpPr>
          <a:xfrm>
            <a:off x="457200" y="2895600"/>
            <a:ext cx="1371600" cy="2286000"/>
            <a:chOff x="-472989" y="1003650"/>
            <a:chExt cx="1408237" cy="1413289"/>
          </a:xfrm>
          <a:scene3d>
            <a:camera prst="orthographicFront"/>
            <a:lightRig rig="flat" dir="t"/>
          </a:scene3d>
        </p:grpSpPr>
        <p:sp>
          <p:nvSpPr>
            <p:cNvPr id="39" name="Rounded Rectangle 38"/>
            <p:cNvSpPr/>
            <p:nvPr/>
          </p:nvSpPr>
          <p:spPr>
            <a:xfrm>
              <a:off x="-472988" y="1003650"/>
              <a:ext cx="1344226" cy="1413289"/>
            </a:xfrm>
            <a:prstGeom prst="roundRect">
              <a:avLst/>
            </a:prstGeom>
            <a:sp3d prstMaterial="plastic">
              <a:bevelT w="120900" h="88900"/>
              <a:bevelB w="88900" h="31750" prst="angle"/>
            </a:sp3d>
          </p:spPr>
          <p:style>
            <a:lnRef idx="0">
              <a:schemeClr val="lt1">
                <a:hueOff val="0"/>
                <a:satOff val="0"/>
                <a:lumOff val="0"/>
                <a:alphaOff val="0"/>
              </a:schemeClr>
            </a:lnRef>
            <a:fillRef idx="3">
              <a:schemeClr val="accent2">
                <a:alpha val="90000"/>
                <a:hueOff val="0"/>
                <a:satOff val="0"/>
                <a:lumOff val="0"/>
                <a:alphaOff val="0"/>
              </a:schemeClr>
            </a:fillRef>
            <a:effectRef idx="2">
              <a:schemeClr val="accent2">
                <a:alpha val="90000"/>
                <a:hueOff val="0"/>
                <a:satOff val="0"/>
                <a:lumOff val="0"/>
                <a:alphaOff val="0"/>
              </a:schemeClr>
            </a:effectRef>
            <a:fontRef idx="minor">
              <a:schemeClr val="lt1"/>
            </a:fontRef>
          </p:style>
        </p:sp>
        <p:sp>
          <p:nvSpPr>
            <p:cNvPr id="40" name="Rounded Rectangle 5"/>
            <p:cNvSpPr/>
            <p:nvPr/>
          </p:nvSpPr>
          <p:spPr>
            <a:xfrm>
              <a:off x="-472989" y="1160682"/>
              <a:ext cx="1408237" cy="1104834"/>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8000" tIns="18000" rIns="18000" bIns="18000" numCol="1" spcCol="1270" anchor="ctr" anchorCtr="0">
              <a:noAutofit/>
            </a:bodyPr>
            <a:lstStyle/>
            <a:p>
              <a:pPr lvl="0" algn="ctr" defTabSz="622300">
                <a:lnSpc>
                  <a:spcPct val="90000"/>
                </a:lnSpc>
                <a:spcBef>
                  <a:spcPct val="0"/>
                </a:spcBef>
                <a:spcAft>
                  <a:spcPct val="35000"/>
                </a:spcAft>
              </a:pPr>
              <a:r>
                <a:rPr lang="lv-LV" sz="1400" b="1" dirty="0" smtClean="0">
                  <a:solidFill>
                    <a:schemeClr val="bg1">
                      <a:lumMod val="95000"/>
                    </a:schemeClr>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Starpnozaru sadarbība, veicinot vienlīdzīgas veselības iespējas visiem </a:t>
              </a:r>
              <a:endParaRPr lang="en-US" sz="1400" b="1" kern="1200" noProof="0" dirty="0">
                <a:solidFill>
                  <a:schemeClr val="bg1">
                    <a:lumMod val="95000"/>
                  </a:schemeClr>
                </a:solidFill>
                <a:effectLst>
                  <a:outerShdw blurRad="38100" dist="38100" dir="2700000" algn="tl">
                    <a:srgbClr val="000000">
                      <a:alpha val="43137"/>
                    </a:srgbClr>
                  </a:outerShdw>
                </a:effectLst>
                <a:latin typeface="Verdana" pitchFamily="34" charset="0"/>
                <a:ea typeface="Verdana" pitchFamily="34" charset="0"/>
                <a:cs typeface="Verdana" pitchFamily="34" charset="0"/>
              </a:endParaRPr>
            </a:p>
          </p:txBody>
        </p:sp>
      </p:grpSp>
      <p:grpSp>
        <p:nvGrpSpPr>
          <p:cNvPr id="33" name="Group 32"/>
          <p:cNvGrpSpPr/>
          <p:nvPr/>
        </p:nvGrpSpPr>
        <p:grpSpPr>
          <a:xfrm>
            <a:off x="1752600" y="2895600"/>
            <a:ext cx="1447800" cy="2286000"/>
            <a:chOff x="1264305" y="892953"/>
            <a:chExt cx="1765886" cy="1148080"/>
          </a:xfrm>
          <a:scene3d>
            <a:camera prst="orthographicFront"/>
            <a:lightRig rig="flat" dir="t"/>
          </a:scene3d>
        </p:grpSpPr>
        <p:sp>
          <p:nvSpPr>
            <p:cNvPr id="37" name="Rounded Rectangle 36"/>
            <p:cNvSpPr/>
            <p:nvPr/>
          </p:nvSpPr>
          <p:spPr>
            <a:xfrm>
              <a:off x="1264305" y="892953"/>
              <a:ext cx="1765886" cy="1148080"/>
            </a:xfrm>
            <a:prstGeom prst="roundRect">
              <a:avLst/>
            </a:prstGeom>
            <a:sp3d prstMaterial="plastic">
              <a:bevelT w="120900" h="88900"/>
              <a:bevelB w="88900" h="31750" prst="angle"/>
            </a:sp3d>
          </p:spPr>
          <p:style>
            <a:lnRef idx="0">
              <a:schemeClr val="lt1">
                <a:hueOff val="0"/>
                <a:satOff val="0"/>
                <a:lumOff val="0"/>
                <a:alphaOff val="0"/>
              </a:schemeClr>
            </a:lnRef>
            <a:fillRef idx="3">
              <a:schemeClr val="accent2">
                <a:alpha val="90000"/>
                <a:hueOff val="0"/>
                <a:satOff val="0"/>
                <a:lumOff val="0"/>
                <a:alphaOff val="-20000"/>
              </a:schemeClr>
            </a:fillRef>
            <a:effectRef idx="2">
              <a:schemeClr val="accent2">
                <a:alpha val="90000"/>
                <a:hueOff val="0"/>
                <a:satOff val="0"/>
                <a:lumOff val="0"/>
                <a:alphaOff val="-20000"/>
              </a:schemeClr>
            </a:effectRef>
            <a:fontRef idx="minor">
              <a:schemeClr val="lt1"/>
            </a:fontRef>
          </p:style>
        </p:sp>
        <p:sp>
          <p:nvSpPr>
            <p:cNvPr id="38" name="Rounded Rectangle 7"/>
            <p:cNvSpPr/>
            <p:nvPr/>
          </p:nvSpPr>
          <p:spPr>
            <a:xfrm>
              <a:off x="1264305" y="933956"/>
              <a:ext cx="1653796" cy="1035990"/>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8000" tIns="18000" rIns="18000" bIns="18000" numCol="1" spcCol="1270" anchor="ctr" anchorCtr="0">
              <a:noAutofit/>
            </a:bodyPr>
            <a:lstStyle/>
            <a:p>
              <a:pPr lvl="0" algn="ctr" defTabSz="622300">
                <a:lnSpc>
                  <a:spcPct val="90000"/>
                </a:lnSpc>
                <a:spcBef>
                  <a:spcPct val="0"/>
                </a:spcBef>
                <a:spcAft>
                  <a:spcPct val="35000"/>
                </a:spcAft>
              </a:pPr>
              <a:r>
                <a:rPr lang="lv-LV" sz="1400" b="1" dirty="0" err="1" smtClean="0">
                  <a:solidFill>
                    <a:schemeClr val="bg1">
                      <a:lumMod val="95000"/>
                    </a:schemeClr>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Neinfekciju</a:t>
              </a:r>
              <a:r>
                <a:rPr lang="lv-LV" sz="1400" b="1" dirty="0" smtClean="0">
                  <a:solidFill>
                    <a:schemeClr val="bg1">
                      <a:lumMod val="95000"/>
                    </a:schemeClr>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 slimību riska faktoru izplatības mazināšana</a:t>
              </a:r>
              <a:endParaRPr lang="en-US" sz="1400" b="1" kern="1200" noProof="0" dirty="0">
                <a:solidFill>
                  <a:schemeClr val="bg1">
                    <a:lumMod val="95000"/>
                  </a:schemeClr>
                </a:solidFill>
                <a:effectLst>
                  <a:outerShdw blurRad="38100" dist="38100" dir="2700000" algn="tl">
                    <a:srgbClr val="000000">
                      <a:alpha val="43137"/>
                    </a:srgbClr>
                  </a:outerShdw>
                </a:effectLst>
                <a:latin typeface="Verdana" pitchFamily="34" charset="0"/>
                <a:ea typeface="Verdana" pitchFamily="34" charset="0"/>
                <a:cs typeface="Verdana" pitchFamily="34" charset="0"/>
              </a:endParaRPr>
            </a:p>
          </p:txBody>
        </p:sp>
      </p:grpSp>
      <p:grpSp>
        <p:nvGrpSpPr>
          <p:cNvPr id="34" name="Group 33"/>
          <p:cNvGrpSpPr/>
          <p:nvPr/>
        </p:nvGrpSpPr>
        <p:grpSpPr>
          <a:xfrm>
            <a:off x="3200400" y="2895600"/>
            <a:ext cx="1295400" cy="2286000"/>
            <a:chOff x="3874619" y="892953"/>
            <a:chExt cx="1880304" cy="1148080"/>
          </a:xfrm>
          <a:scene3d>
            <a:camera prst="orthographicFront"/>
            <a:lightRig rig="flat" dir="t"/>
          </a:scene3d>
        </p:grpSpPr>
        <p:sp>
          <p:nvSpPr>
            <p:cNvPr id="35" name="Rounded Rectangle 34"/>
            <p:cNvSpPr/>
            <p:nvPr/>
          </p:nvSpPr>
          <p:spPr>
            <a:xfrm>
              <a:off x="3874619" y="892953"/>
              <a:ext cx="1880304" cy="1148080"/>
            </a:xfrm>
            <a:prstGeom prst="roundRect">
              <a:avLst/>
            </a:prstGeom>
            <a:sp3d prstMaterial="plastic">
              <a:bevelT w="120900" h="88900"/>
              <a:bevelB w="88900" h="31750" prst="angle"/>
            </a:sp3d>
          </p:spPr>
          <p:style>
            <a:lnRef idx="0">
              <a:schemeClr val="lt1">
                <a:hueOff val="0"/>
                <a:satOff val="0"/>
                <a:lumOff val="0"/>
                <a:alphaOff val="0"/>
              </a:schemeClr>
            </a:lnRef>
            <a:fillRef idx="3">
              <a:schemeClr val="accent2">
                <a:alpha val="90000"/>
                <a:hueOff val="0"/>
                <a:satOff val="0"/>
                <a:lumOff val="0"/>
                <a:alphaOff val="-40000"/>
              </a:schemeClr>
            </a:fillRef>
            <a:effectRef idx="2">
              <a:schemeClr val="accent2">
                <a:alpha val="90000"/>
                <a:hueOff val="0"/>
                <a:satOff val="0"/>
                <a:lumOff val="0"/>
                <a:alphaOff val="-40000"/>
              </a:schemeClr>
            </a:effectRef>
            <a:fontRef idx="minor">
              <a:schemeClr val="lt1"/>
            </a:fontRef>
          </p:style>
        </p:sp>
        <p:sp>
          <p:nvSpPr>
            <p:cNvPr id="36" name="Rounded Rectangle 9"/>
            <p:cNvSpPr/>
            <p:nvPr/>
          </p:nvSpPr>
          <p:spPr>
            <a:xfrm>
              <a:off x="3930664" y="948998"/>
              <a:ext cx="1768214" cy="1035990"/>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8000" tIns="18000" rIns="18000" bIns="18000" numCol="1" spcCol="1270" anchor="ctr" anchorCtr="0">
              <a:noAutofit/>
            </a:bodyPr>
            <a:lstStyle/>
            <a:p>
              <a:pPr lvl="0" algn="ctr" defTabSz="622300">
                <a:lnSpc>
                  <a:spcPct val="90000"/>
                </a:lnSpc>
                <a:spcBef>
                  <a:spcPct val="0"/>
                </a:spcBef>
                <a:spcAft>
                  <a:spcPct val="35000"/>
                </a:spcAft>
              </a:pPr>
              <a:r>
                <a:rPr lang="lv-LV" sz="1400" b="1" dirty="0" smtClean="0">
                  <a:solidFill>
                    <a:schemeClr val="bg1">
                      <a:lumMod val="95000"/>
                    </a:schemeClr>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Grūtnieču un bērnu veselības uzlabošana</a:t>
              </a:r>
              <a:endParaRPr lang="en-US" sz="1400" b="1" u="sng" kern="1200" noProof="0" dirty="0">
                <a:solidFill>
                  <a:schemeClr val="bg1">
                    <a:lumMod val="95000"/>
                  </a:schemeClr>
                </a:solidFill>
                <a:effectLst>
                  <a:outerShdw blurRad="38100" dist="38100" dir="2700000" algn="tl">
                    <a:srgbClr val="000000">
                      <a:alpha val="43137"/>
                    </a:srgbClr>
                  </a:outerShdw>
                </a:effectLst>
                <a:latin typeface="Verdana" pitchFamily="34" charset="0"/>
                <a:ea typeface="Verdana" pitchFamily="34" charset="0"/>
                <a:cs typeface="Verdana" pitchFamily="34" charset="0"/>
              </a:endParaRPr>
            </a:p>
          </p:txBody>
        </p:sp>
      </p:grpSp>
      <p:grpSp>
        <p:nvGrpSpPr>
          <p:cNvPr id="44" name="Group 43"/>
          <p:cNvGrpSpPr/>
          <p:nvPr/>
        </p:nvGrpSpPr>
        <p:grpSpPr>
          <a:xfrm>
            <a:off x="4495800" y="2895600"/>
            <a:ext cx="1371600" cy="2286000"/>
            <a:chOff x="3874619" y="892953"/>
            <a:chExt cx="1880304" cy="1148080"/>
          </a:xfrm>
          <a:scene3d>
            <a:camera prst="orthographicFront"/>
            <a:lightRig rig="flat" dir="t"/>
          </a:scene3d>
        </p:grpSpPr>
        <p:sp>
          <p:nvSpPr>
            <p:cNvPr id="45" name="Rounded Rectangle 44"/>
            <p:cNvSpPr/>
            <p:nvPr/>
          </p:nvSpPr>
          <p:spPr>
            <a:xfrm>
              <a:off x="3874619" y="892953"/>
              <a:ext cx="1880304" cy="1148080"/>
            </a:xfrm>
            <a:prstGeom prst="roundRect">
              <a:avLst/>
            </a:prstGeom>
            <a:sp3d prstMaterial="plastic">
              <a:bevelT w="120900" h="88900"/>
              <a:bevelB w="88900" h="31750" prst="angle"/>
            </a:sp3d>
          </p:spPr>
          <p:style>
            <a:lnRef idx="0">
              <a:schemeClr val="lt1">
                <a:hueOff val="0"/>
                <a:satOff val="0"/>
                <a:lumOff val="0"/>
                <a:alphaOff val="0"/>
              </a:schemeClr>
            </a:lnRef>
            <a:fillRef idx="3">
              <a:schemeClr val="accent2">
                <a:alpha val="90000"/>
                <a:hueOff val="0"/>
                <a:satOff val="0"/>
                <a:lumOff val="0"/>
                <a:alphaOff val="-40000"/>
              </a:schemeClr>
            </a:fillRef>
            <a:effectRef idx="2">
              <a:schemeClr val="accent2">
                <a:alpha val="90000"/>
                <a:hueOff val="0"/>
                <a:satOff val="0"/>
                <a:lumOff val="0"/>
                <a:alphaOff val="-40000"/>
              </a:schemeClr>
            </a:effectRef>
            <a:fontRef idx="minor">
              <a:schemeClr val="lt1"/>
            </a:fontRef>
          </p:style>
        </p:sp>
        <p:sp>
          <p:nvSpPr>
            <p:cNvPr id="46" name="Rounded Rectangle 9"/>
            <p:cNvSpPr/>
            <p:nvPr/>
          </p:nvSpPr>
          <p:spPr>
            <a:xfrm>
              <a:off x="3930664" y="948998"/>
              <a:ext cx="1768214" cy="1035990"/>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8000" tIns="18000" rIns="18000" bIns="18000" numCol="1" spcCol="1270" anchor="ctr" anchorCtr="0">
              <a:noAutofit/>
            </a:bodyPr>
            <a:lstStyle/>
            <a:p>
              <a:pPr lvl="0" algn="ctr" defTabSz="622300">
                <a:lnSpc>
                  <a:spcPct val="90000"/>
                </a:lnSpc>
                <a:spcBef>
                  <a:spcPct val="0"/>
                </a:spcBef>
                <a:spcAft>
                  <a:spcPct val="35000"/>
                </a:spcAft>
              </a:pPr>
              <a:r>
                <a:rPr lang="lv-LV" sz="1400" b="1" dirty="0" err="1" smtClean="0">
                  <a:solidFill>
                    <a:schemeClr val="bg1">
                      <a:lumMod val="95000"/>
                    </a:schemeClr>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Traumatis-ma</a:t>
              </a:r>
              <a:r>
                <a:rPr lang="lv-LV" sz="1400" b="1" dirty="0" smtClean="0">
                  <a:solidFill>
                    <a:schemeClr val="bg1">
                      <a:lumMod val="95000"/>
                    </a:schemeClr>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 un vides risku ietekmes uz veselību mazināšana</a:t>
              </a:r>
              <a:endParaRPr lang="en-US" sz="1400" b="1" u="sng" kern="1200" noProof="0" dirty="0">
                <a:solidFill>
                  <a:schemeClr val="bg1">
                    <a:lumMod val="95000"/>
                  </a:schemeClr>
                </a:solidFill>
                <a:effectLst>
                  <a:outerShdw blurRad="38100" dist="38100" dir="2700000" algn="tl">
                    <a:srgbClr val="000000">
                      <a:alpha val="43137"/>
                    </a:srgbClr>
                  </a:outerShdw>
                </a:effectLst>
                <a:latin typeface="Verdana" pitchFamily="34" charset="0"/>
                <a:ea typeface="Verdana" pitchFamily="34" charset="0"/>
                <a:cs typeface="Verdana" pitchFamily="34" charset="0"/>
              </a:endParaRPr>
            </a:p>
          </p:txBody>
        </p:sp>
      </p:grpSp>
      <p:grpSp>
        <p:nvGrpSpPr>
          <p:cNvPr id="47" name="Group 46"/>
          <p:cNvGrpSpPr/>
          <p:nvPr/>
        </p:nvGrpSpPr>
        <p:grpSpPr>
          <a:xfrm>
            <a:off x="5867400" y="2895600"/>
            <a:ext cx="1295400" cy="2286000"/>
            <a:chOff x="3874619" y="892953"/>
            <a:chExt cx="1880304" cy="1148080"/>
          </a:xfrm>
          <a:scene3d>
            <a:camera prst="orthographicFront"/>
            <a:lightRig rig="flat" dir="t"/>
          </a:scene3d>
        </p:grpSpPr>
        <p:sp>
          <p:nvSpPr>
            <p:cNvPr id="48" name="Rounded Rectangle 47"/>
            <p:cNvSpPr/>
            <p:nvPr/>
          </p:nvSpPr>
          <p:spPr>
            <a:xfrm>
              <a:off x="3874619" y="892953"/>
              <a:ext cx="1880304" cy="1148080"/>
            </a:xfrm>
            <a:prstGeom prst="roundRect">
              <a:avLst/>
            </a:prstGeom>
            <a:sp3d prstMaterial="plastic">
              <a:bevelT w="120900" h="88900"/>
              <a:bevelB w="88900" h="31750" prst="angle"/>
            </a:sp3d>
          </p:spPr>
          <p:style>
            <a:lnRef idx="0">
              <a:schemeClr val="lt1">
                <a:hueOff val="0"/>
                <a:satOff val="0"/>
                <a:lumOff val="0"/>
                <a:alphaOff val="0"/>
              </a:schemeClr>
            </a:lnRef>
            <a:fillRef idx="3">
              <a:schemeClr val="accent2">
                <a:alpha val="90000"/>
                <a:hueOff val="0"/>
                <a:satOff val="0"/>
                <a:lumOff val="0"/>
                <a:alphaOff val="-40000"/>
              </a:schemeClr>
            </a:fillRef>
            <a:effectRef idx="2">
              <a:schemeClr val="accent2">
                <a:alpha val="90000"/>
                <a:hueOff val="0"/>
                <a:satOff val="0"/>
                <a:lumOff val="0"/>
                <a:alphaOff val="-40000"/>
              </a:schemeClr>
            </a:effectRef>
            <a:fontRef idx="minor">
              <a:schemeClr val="lt1"/>
            </a:fontRef>
          </p:style>
        </p:sp>
        <p:sp>
          <p:nvSpPr>
            <p:cNvPr id="49" name="Rounded Rectangle 9"/>
            <p:cNvSpPr/>
            <p:nvPr/>
          </p:nvSpPr>
          <p:spPr>
            <a:xfrm>
              <a:off x="3930664" y="948998"/>
              <a:ext cx="1768214" cy="1035990"/>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8000" tIns="18000" rIns="18000" bIns="18000" numCol="1" spcCol="1270" anchor="ctr" anchorCtr="0">
              <a:noAutofit/>
            </a:bodyPr>
            <a:lstStyle/>
            <a:p>
              <a:pPr lvl="0" algn="ctr" defTabSz="622300">
                <a:lnSpc>
                  <a:spcPct val="90000"/>
                </a:lnSpc>
                <a:spcBef>
                  <a:spcPct val="0"/>
                </a:spcBef>
                <a:spcAft>
                  <a:spcPct val="35000"/>
                </a:spcAft>
              </a:pPr>
              <a:r>
                <a:rPr lang="lv-LV" sz="1400" b="1" dirty="0" smtClean="0">
                  <a:solidFill>
                    <a:schemeClr val="bg1">
                      <a:lumMod val="95000"/>
                    </a:schemeClr>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Infekcijas slimību profilakse</a:t>
              </a:r>
              <a:endParaRPr lang="en-US" sz="1400" b="1" u="sng" kern="1200" noProof="0" dirty="0">
                <a:solidFill>
                  <a:schemeClr val="bg1">
                    <a:lumMod val="95000"/>
                  </a:schemeClr>
                </a:solidFill>
                <a:effectLst>
                  <a:outerShdw blurRad="38100" dist="38100" dir="2700000" algn="tl">
                    <a:srgbClr val="000000">
                      <a:alpha val="43137"/>
                    </a:srgbClr>
                  </a:outerShdw>
                </a:effectLst>
                <a:latin typeface="Verdana" pitchFamily="34" charset="0"/>
                <a:ea typeface="Verdana" pitchFamily="34" charset="0"/>
                <a:cs typeface="Verdana" pitchFamily="34" charset="0"/>
              </a:endParaRPr>
            </a:p>
          </p:txBody>
        </p:sp>
      </p:grpSp>
      <p:grpSp>
        <p:nvGrpSpPr>
          <p:cNvPr id="50" name="Group 49"/>
          <p:cNvGrpSpPr/>
          <p:nvPr/>
        </p:nvGrpSpPr>
        <p:grpSpPr>
          <a:xfrm>
            <a:off x="7162800" y="2895600"/>
            <a:ext cx="1371600" cy="2286000"/>
            <a:chOff x="3874619" y="892953"/>
            <a:chExt cx="1880304" cy="1148080"/>
          </a:xfrm>
          <a:scene3d>
            <a:camera prst="orthographicFront"/>
            <a:lightRig rig="flat" dir="t"/>
          </a:scene3d>
        </p:grpSpPr>
        <p:sp>
          <p:nvSpPr>
            <p:cNvPr id="51" name="Rounded Rectangle 50"/>
            <p:cNvSpPr/>
            <p:nvPr/>
          </p:nvSpPr>
          <p:spPr>
            <a:xfrm>
              <a:off x="3874619" y="892953"/>
              <a:ext cx="1880304" cy="1148080"/>
            </a:xfrm>
            <a:prstGeom prst="roundRect">
              <a:avLst/>
            </a:prstGeom>
            <a:sp3d prstMaterial="plastic">
              <a:bevelT w="120900" h="88900"/>
              <a:bevelB w="88900" h="31750" prst="angle"/>
            </a:sp3d>
          </p:spPr>
          <p:style>
            <a:lnRef idx="0">
              <a:schemeClr val="lt1">
                <a:hueOff val="0"/>
                <a:satOff val="0"/>
                <a:lumOff val="0"/>
                <a:alphaOff val="0"/>
              </a:schemeClr>
            </a:lnRef>
            <a:fillRef idx="3">
              <a:schemeClr val="accent2">
                <a:alpha val="90000"/>
                <a:hueOff val="0"/>
                <a:satOff val="0"/>
                <a:lumOff val="0"/>
                <a:alphaOff val="-40000"/>
              </a:schemeClr>
            </a:fillRef>
            <a:effectRef idx="2">
              <a:schemeClr val="accent2">
                <a:alpha val="90000"/>
                <a:hueOff val="0"/>
                <a:satOff val="0"/>
                <a:lumOff val="0"/>
                <a:alphaOff val="-40000"/>
              </a:schemeClr>
            </a:effectRef>
            <a:fontRef idx="minor">
              <a:schemeClr val="lt1"/>
            </a:fontRef>
          </p:style>
        </p:sp>
        <p:sp>
          <p:nvSpPr>
            <p:cNvPr id="52" name="Rounded Rectangle 9"/>
            <p:cNvSpPr/>
            <p:nvPr/>
          </p:nvSpPr>
          <p:spPr>
            <a:xfrm>
              <a:off x="3930664" y="948998"/>
              <a:ext cx="1768214" cy="1035990"/>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8000" tIns="18000" rIns="18000" bIns="18000" numCol="1" spcCol="1270" anchor="ctr" anchorCtr="0">
              <a:noAutofit/>
            </a:bodyPr>
            <a:lstStyle/>
            <a:p>
              <a:pPr lvl="0" algn="ctr" defTabSz="622300">
                <a:lnSpc>
                  <a:spcPct val="90000"/>
                </a:lnSpc>
                <a:spcBef>
                  <a:spcPct val="0"/>
                </a:spcBef>
                <a:spcAft>
                  <a:spcPct val="35000"/>
                </a:spcAft>
              </a:pPr>
              <a:r>
                <a:rPr lang="lv-LV" sz="1400" b="1" dirty="0" smtClean="0">
                  <a:solidFill>
                    <a:schemeClr val="bg1">
                      <a:lumMod val="95000"/>
                    </a:schemeClr>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Kvalitatīvas, drošas un ilgtspējīgas veselības aprūpes pakalpojumu sistēmas veidošana</a:t>
              </a:r>
              <a:endParaRPr lang="en-US" sz="1400" b="1" u="sng" kern="1200" noProof="0" dirty="0">
                <a:solidFill>
                  <a:schemeClr val="bg1">
                    <a:lumMod val="95000"/>
                  </a:schemeClr>
                </a:solidFill>
                <a:effectLst>
                  <a:outerShdw blurRad="38100" dist="38100" dir="2700000" algn="tl">
                    <a:srgbClr val="000000">
                      <a:alpha val="43137"/>
                    </a:srgbClr>
                  </a:outerShdw>
                </a:effectLst>
                <a:latin typeface="Verdana" pitchFamily="34" charset="0"/>
                <a:ea typeface="Verdana" pitchFamily="34" charset="0"/>
                <a:cs typeface="Verdana" pitchFamily="34" charset="0"/>
              </a:endParaRPr>
            </a:p>
          </p:txBody>
        </p:sp>
      </p:gr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381000" y="0"/>
            <a:ext cx="1761743" cy="1957799"/>
          </a:xfrm>
          <a:prstGeom prst="rect">
            <a:avLst/>
          </a:prstGeom>
        </p:spPr>
      </p:pic>
      <p:sp>
        <p:nvSpPr>
          <p:cNvPr id="5" name="Slaida numura vietturis 4"/>
          <p:cNvSpPr>
            <a:spLocks noGrp="1"/>
          </p:cNvSpPr>
          <p:nvPr>
            <p:ph type="sldNum" sz="quarter" idx="12"/>
          </p:nvPr>
        </p:nvSpPr>
        <p:spPr>
          <a:xfrm>
            <a:off x="6553200" y="6492877"/>
            <a:ext cx="2133600" cy="365123"/>
          </a:xfrm>
        </p:spPr>
        <p:txBody>
          <a:bodyPr/>
          <a:lstStyle/>
          <a:p>
            <a:fld id="{B6F15528-21DE-4FAA-801E-634DDDAF4B2B}" type="slidenum">
              <a:rPr lang="en-US" smtClean="0"/>
              <a:pPr/>
              <a:t>14</a:t>
            </a:fld>
            <a:endParaRPr lang="en-US" dirty="0"/>
          </a:p>
        </p:txBody>
      </p:sp>
      <p:sp>
        <p:nvSpPr>
          <p:cNvPr id="8" name="Virsraksts 1"/>
          <p:cNvSpPr txBox="1">
            <a:spLocks/>
          </p:cNvSpPr>
          <p:nvPr/>
        </p:nvSpPr>
        <p:spPr>
          <a:xfrm>
            <a:off x="1447800" y="152400"/>
            <a:ext cx="6324600" cy="1371600"/>
          </a:xfrm>
          <a:prstGeom prst="rect">
            <a:avLst/>
          </a:prstGeom>
        </p:spPr>
        <p:txBody>
          <a:bodyPr vert="horz"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lv-LV" sz="2400" b="1" i="0" u="none" strike="noStrike" kern="1200" spc="0" normalizeH="0" noProof="0" dirty="0" smtClean="0">
                <a:ln>
                  <a:noFill/>
                </a:ln>
                <a:solidFill>
                  <a:schemeClr val="accent2">
                    <a:lumMod val="75000"/>
                  </a:schemeClr>
                </a:solidFill>
                <a:effectLst/>
                <a:uLnTx/>
                <a:uFillTx/>
                <a:latin typeface="Verdana" pitchFamily="34" charset="0"/>
                <a:ea typeface="Verdana" pitchFamily="34" charset="0"/>
                <a:cs typeface="Verdana" pitchFamily="34" charset="0"/>
              </a:rPr>
              <a:t>Sabiedrības veselības pamatnostādnes 2014-2020</a:t>
            </a:r>
            <a:endParaRPr kumimoji="0" lang="lv-LV" sz="2400" b="1" i="0" u="none" strike="noStrike" kern="1200" spc="0" normalizeH="0" noProof="0" dirty="0">
              <a:ln>
                <a:noFill/>
              </a:ln>
              <a:solidFill>
                <a:schemeClr val="accent2">
                  <a:lumMod val="75000"/>
                </a:schemeClr>
              </a:solidFill>
              <a:effectLst/>
              <a:uLnTx/>
              <a:uFillTx/>
              <a:latin typeface="Verdana" pitchFamily="34" charset="0"/>
              <a:ea typeface="Verdana" pitchFamily="34" charset="0"/>
              <a:cs typeface="Verdana" pitchFamily="34" charset="0"/>
            </a:endParaRPr>
          </a:p>
        </p:txBody>
      </p:sp>
      <p:sp>
        <p:nvSpPr>
          <p:cNvPr id="9" name="Footer Placeholder 8"/>
          <p:cNvSpPr>
            <a:spLocks noGrp="1"/>
          </p:cNvSpPr>
          <p:nvPr>
            <p:ph type="ftr" sz="quarter" idx="11"/>
          </p:nvPr>
        </p:nvSpPr>
        <p:spPr>
          <a:xfrm>
            <a:off x="3124200" y="6492877"/>
            <a:ext cx="2895600" cy="365123"/>
          </a:xfrm>
        </p:spPr>
        <p:txBody>
          <a:bodyPr/>
          <a:lstStyle/>
          <a:p>
            <a:r>
              <a:rPr lang="en-US" dirty="0" err="1" smtClean="0"/>
              <a:t>Konference</a:t>
            </a:r>
            <a:r>
              <a:rPr lang="en-US" dirty="0" smtClean="0"/>
              <a:t> “</a:t>
            </a:r>
            <a:r>
              <a:rPr lang="en-US" dirty="0" err="1" smtClean="0"/>
              <a:t>Esi</a:t>
            </a:r>
            <a:r>
              <a:rPr lang="en-US" dirty="0" smtClean="0"/>
              <a:t> </a:t>
            </a:r>
            <a:r>
              <a:rPr lang="en-US" dirty="0" err="1" smtClean="0"/>
              <a:t>aktīvs</a:t>
            </a:r>
            <a:r>
              <a:rPr lang="en-US" dirty="0" smtClean="0"/>
              <a:t>!". 09/09/2015, </a:t>
            </a:r>
            <a:r>
              <a:rPr lang="en-US" dirty="0" err="1" smtClean="0"/>
              <a:t>Rīga</a:t>
            </a:r>
            <a:r>
              <a:rPr lang="en-US" dirty="0" smtClean="0"/>
              <a:t>.</a:t>
            </a:r>
            <a:endParaRPr lang="en-US" dirty="0"/>
          </a:p>
        </p:txBody>
      </p:sp>
      <p:sp>
        <p:nvSpPr>
          <p:cNvPr id="19" name="Rectangle 18"/>
          <p:cNvSpPr/>
          <p:nvPr/>
        </p:nvSpPr>
        <p:spPr>
          <a:xfrm>
            <a:off x="1752600" y="1371600"/>
            <a:ext cx="5715000" cy="307777"/>
          </a:xfrm>
          <a:prstGeom prst="rect">
            <a:avLst/>
          </a:prstGeom>
        </p:spPr>
        <p:txBody>
          <a:bodyPr wrap="square">
            <a:spAutoFit/>
          </a:bodyPr>
          <a:lstStyle/>
          <a:p>
            <a:pPr algn="ctr"/>
            <a:r>
              <a:rPr lang="lv-LV" sz="1400" dirty="0" smtClean="0">
                <a:solidFill>
                  <a:schemeClr val="accent2">
                    <a:lumMod val="75000"/>
                  </a:schemeClr>
                </a:solidFill>
                <a:latin typeface="Verdana" pitchFamily="34" charset="0"/>
                <a:ea typeface="Verdana" pitchFamily="34" charset="0"/>
                <a:cs typeface="Verdana" pitchFamily="34" charset="0"/>
              </a:rPr>
              <a:t>(apstiprinātas ar MK rīkojums Nr.589 14.10.2014.)</a:t>
            </a:r>
          </a:p>
        </p:txBody>
      </p:sp>
      <p:sp>
        <p:nvSpPr>
          <p:cNvPr id="15" name="Satura vietturis 2"/>
          <p:cNvSpPr txBox="1">
            <a:spLocks/>
          </p:cNvSpPr>
          <p:nvPr/>
        </p:nvSpPr>
        <p:spPr>
          <a:xfrm>
            <a:off x="457200" y="1752600"/>
            <a:ext cx="8001000" cy="1295400"/>
          </a:xfrm>
          <a:prstGeom prst="rect">
            <a:avLst/>
          </a:prstGeom>
        </p:spPr>
        <p:txBody>
          <a:bodyPr vert="horz">
            <a:noAutofit/>
          </a:bodyPr>
          <a:lstStyle/>
          <a:p>
            <a:pPr marL="182563" marR="0" lvl="0" indent="-182563" algn="just" defTabSz="914400" rtl="0" eaLnBrk="1" fontAlgn="auto" latinLnBrk="0" hangingPunct="1">
              <a:lnSpc>
                <a:spcPct val="100000"/>
              </a:lnSpc>
              <a:spcBef>
                <a:spcPct val="20000"/>
              </a:spcBef>
              <a:spcAft>
                <a:spcPts val="0"/>
              </a:spcAft>
              <a:buClr>
                <a:srgbClr val="7FCFC2"/>
              </a:buClr>
              <a:buSzPct val="70000"/>
              <a:buFont typeface="Wingdings 2"/>
              <a:buNone/>
              <a:tabLst/>
              <a:defRPr/>
            </a:pPr>
            <a:r>
              <a:rPr kumimoji="0" lang="lv-LV" sz="1600" b="0" i="0" u="none" strike="noStrike" kern="1200" cap="none" spc="0" normalizeH="0" baseline="0" noProof="0" dirty="0" smtClean="0">
                <a:ln>
                  <a:noFill/>
                </a:ln>
                <a:solidFill>
                  <a:srgbClr val="000000"/>
                </a:solidFill>
                <a:effectLst/>
                <a:uLnTx/>
                <a:uFillTx/>
                <a:latin typeface="Verdana" pitchFamily="34" charset="0"/>
                <a:ea typeface="Verdana" pitchFamily="34" charset="0"/>
                <a:cs typeface="Verdana" pitchFamily="34" charset="0"/>
              </a:rPr>
              <a:t> </a:t>
            </a:r>
          </a:p>
          <a:p>
            <a:pPr marL="182563" marR="0" lvl="0" indent="0" algn="just" defTabSz="914400" rtl="0" eaLnBrk="1" fontAlgn="auto" latinLnBrk="0" hangingPunct="1">
              <a:lnSpc>
                <a:spcPct val="100000"/>
              </a:lnSpc>
              <a:spcBef>
                <a:spcPct val="20000"/>
              </a:spcBef>
              <a:spcAft>
                <a:spcPts val="0"/>
              </a:spcAft>
              <a:buClr>
                <a:srgbClr val="7FCFC2"/>
              </a:buClr>
              <a:buSzPct val="70000"/>
              <a:buFont typeface="Wingdings 2"/>
              <a:buNone/>
              <a:tabLst/>
              <a:defRPr/>
            </a:pPr>
            <a:r>
              <a:rPr kumimoji="0" lang="lv-LV" sz="1600" b="1" i="0" u="none" strike="noStrike" kern="1200" cap="none" spc="0" normalizeH="0" baseline="0" noProof="0" dirty="0" smtClean="0">
                <a:ln>
                  <a:noFill/>
                </a:ln>
                <a:solidFill>
                  <a:srgbClr val="000000"/>
                </a:solidFill>
                <a:effectLst/>
                <a:uLnTx/>
                <a:uFillTx/>
                <a:latin typeface="Verdana" pitchFamily="34" charset="0"/>
                <a:ea typeface="Verdana" pitchFamily="34" charset="0"/>
                <a:cs typeface="Verdana" pitchFamily="34" charset="0"/>
              </a:rPr>
              <a:t>Sabiedrības veselības politikas virsmērķis </a:t>
            </a:r>
            <a:r>
              <a:rPr kumimoji="0" lang="lv-LV" sz="1600" b="0" i="0" u="none" strike="noStrike" kern="1200" cap="none" spc="0" normalizeH="0" baseline="0" noProof="0" dirty="0" smtClean="0">
                <a:ln>
                  <a:noFill/>
                </a:ln>
                <a:solidFill>
                  <a:srgbClr val="000000"/>
                </a:solidFill>
                <a:effectLst/>
                <a:uLnTx/>
                <a:uFillTx/>
                <a:latin typeface="Verdana" pitchFamily="34" charset="0"/>
                <a:ea typeface="Verdana" pitchFamily="34" charset="0"/>
                <a:cs typeface="Verdana" pitchFamily="34" charset="0"/>
              </a:rPr>
              <a:t>ir palielināt Latvijas iedzīvotāju veselīgi nodzīvoto mūža gadu skaitu un novērst priekšlaicīgu nāvi, saglabājot, uzlabojot un atjaunojot veselību.</a:t>
            </a:r>
            <a:endParaRPr kumimoji="0" lang="en-US" sz="1600" b="0" i="0" u="none" strike="noStrike" kern="1200" cap="none" spc="0" normalizeH="0" baseline="0" noProof="0" dirty="0" smtClean="0">
              <a:ln>
                <a:noFill/>
              </a:ln>
              <a:solidFill>
                <a:srgbClr val="000000"/>
              </a:solidFill>
              <a:effectLst/>
              <a:uLnTx/>
              <a:uFillTx/>
              <a:latin typeface="Verdana" pitchFamily="34" charset="0"/>
              <a:ea typeface="Verdana" pitchFamily="34" charset="0"/>
              <a:cs typeface="Verdana" pitchFamily="34" charset="0"/>
            </a:endParaRPr>
          </a:p>
          <a:p>
            <a:pPr marL="182563" marR="0" lvl="0" indent="-182563" algn="just" defTabSz="914400" rtl="0" eaLnBrk="1" fontAlgn="auto" latinLnBrk="0" hangingPunct="1">
              <a:lnSpc>
                <a:spcPct val="100000"/>
              </a:lnSpc>
              <a:spcBef>
                <a:spcPct val="20000"/>
              </a:spcBef>
              <a:spcAft>
                <a:spcPts val="0"/>
              </a:spcAft>
              <a:buClr>
                <a:srgbClr val="7FCFC2"/>
              </a:buClr>
              <a:buSzPct val="70000"/>
              <a:buFont typeface="Wingdings 2"/>
              <a:buNone/>
              <a:tabLst/>
              <a:defRPr/>
            </a:pPr>
            <a:endParaRPr kumimoji="0" lang="lv-LV" sz="1600" b="1" i="0" u="none" strike="noStrike" kern="1200" cap="none" spc="0" normalizeH="0" baseline="0" noProof="0" dirty="0" smtClean="0">
              <a:ln>
                <a:noFill/>
              </a:ln>
              <a:solidFill>
                <a:srgbClr val="000000"/>
              </a:solidFill>
              <a:effectLst/>
              <a:uLnTx/>
              <a:uFillTx/>
              <a:latin typeface="Verdana" pitchFamily="34" charset="0"/>
              <a:ea typeface="Verdana" pitchFamily="34" charset="0"/>
              <a:cs typeface="Verdana" pitchFamily="34" charset="0"/>
            </a:endParaRPr>
          </a:p>
          <a:p>
            <a:pPr marL="342900" marR="0" lvl="0" indent="-342900" algn="just" defTabSz="914400" rtl="0" eaLnBrk="1" fontAlgn="auto" latinLnBrk="0" hangingPunct="1">
              <a:lnSpc>
                <a:spcPct val="100000"/>
              </a:lnSpc>
              <a:spcBef>
                <a:spcPct val="20000"/>
              </a:spcBef>
              <a:spcAft>
                <a:spcPts val="0"/>
              </a:spcAft>
              <a:buClr>
                <a:srgbClr val="7FCFC2"/>
              </a:buClr>
              <a:buSzPct val="70000"/>
              <a:buFont typeface="Wingdings 2"/>
              <a:buNone/>
              <a:tabLst/>
              <a:defRPr/>
            </a:pPr>
            <a:r>
              <a:rPr kumimoji="0" lang="lv-LV" sz="1600" b="1" i="0" u="none" strike="noStrike" kern="1200" cap="none" spc="0" normalizeH="0" baseline="0" noProof="0" dirty="0" smtClean="0">
                <a:ln>
                  <a:noFill/>
                </a:ln>
                <a:solidFill>
                  <a:srgbClr val="000000"/>
                </a:solidFill>
                <a:effectLst/>
                <a:uLnTx/>
                <a:uFillTx/>
                <a:latin typeface="Verdana" pitchFamily="34" charset="0"/>
                <a:ea typeface="Verdana" pitchFamily="34" charset="0"/>
                <a:cs typeface="Verdana" pitchFamily="34" charset="0"/>
              </a:rPr>
              <a:t>     </a:t>
            </a:r>
            <a:endParaRPr kumimoji="0" lang="lv-LV" sz="1600" b="0" i="0" u="none" strike="noStrike" kern="1200" cap="none" spc="0" normalizeH="0" baseline="0" noProof="0" dirty="0">
              <a:ln>
                <a:noFill/>
              </a:ln>
              <a:solidFill>
                <a:srgbClr val="000000"/>
              </a:solidFill>
              <a:effectLst/>
              <a:uLnTx/>
              <a:uFillTx/>
              <a:latin typeface="Verdana" pitchFamily="34" charset="0"/>
              <a:ea typeface="Verdana" pitchFamily="34" charset="0"/>
              <a:cs typeface="Verdana" pitchFamily="34" charset="0"/>
            </a:endParaRPr>
          </a:p>
        </p:txBody>
      </p:sp>
      <p:sp>
        <p:nvSpPr>
          <p:cNvPr id="16" name="Rounded Rectangle 15"/>
          <p:cNvSpPr/>
          <p:nvPr/>
        </p:nvSpPr>
        <p:spPr>
          <a:xfrm>
            <a:off x="532408" y="3314700"/>
            <a:ext cx="7842357" cy="2590800"/>
          </a:xfrm>
          <a:prstGeom prst="roundRect">
            <a:avLst>
              <a:gd name="adj" fmla="val 10000"/>
            </a:avLst>
          </a:prstGeom>
          <a:solidFill>
            <a:srgbClr val="BE5000"/>
          </a:solidFill>
          <a:ln>
            <a:solidFill>
              <a:schemeClr val="bg1"/>
            </a:solidFill>
          </a:ln>
          <a:scene3d>
            <a:camera prst="orthographicFront"/>
            <a:lightRig rig="threePt" dir="t">
              <a:rot lat="0" lon="0" rev="7500000"/>
            </a:lightRig>
          </a:scene3d>
          <a:sp3d prstMaterial="plastic">
            <a:bevelT w="127000" h="25400" prst="relaxedInset"/>
          </a:sp3d>
        </p:spPr>
        <p:style>
          <a:lnRef idx="0">
            <a:scrgbClr r="0" g="0" b="0"/>
          </a:lnRef>
          <a:fillRef idx="3">
            <a:scrgbClr r="0" g="0" b="0"/>
          </a:fillRef>
          <a:effectRef idx="2">
            <a:schemeClr val="accent1">
              <a:hueOff val="0"/>
              <a:satOff val="0"/>
              <a:lumOff val="0"/>
              <a:alphaOff val="0"/>
            </a:schemeClr>
          </a:effectRef>
          <a:fontRef idx="minor">
            <a:schemeClr val="lt1"/>
          </a:fontRef>
        </p:style>
      </p:sp>
      <p:grpSp>
        <p:nvGrpSpPr>
          <p:cNvPr id="2" name="Group 12"/>
          <p:cNvGrpSpPr/>
          <p:nvPr/>
        </p:nvGrpSpPr>
        <p:grpSpPr>
          <a:xfrm>
            <a:off x="762000" y="3429000"/>
            <a:ext cx="7696200" cy="2476499"/>
            <a:chOff x="-270312" y="-326536"/>
            <a:chExt cx="8190571" cy="1819299"/>
          </a:xfrm>
          <a:scene3d>
            <a:camera prst="orthographicFront"/>
            <a:lightRig rig="threePt" dir="t">
              <a:rot lat="0" lon="0" rev="7500000"/>
            </a:lightRig>
          </a:scene3d>
        </p:grpSpPr>
        <p:sp>
          <p:nvSpPr>
            <p:cNvPr id="20" name="Rounded Rectangle 19"/>
            <p:cNvSpPr/>
            <p:nvPr/>
          </p:nvSpPr>
          <p:spPr>
            <a:xfrm>
              <a:off x="-270312" y="-326536"/>
              <a:ext cx="8190571" cy="1819299"/>
            </a:xfrm>
            <a:prstGeom prst="roundRect">
              <a:avLst>
                <a:gd name="adj" fmla="val 10000"/>
              </a:avLst>
            </a:prstGeom>
            <a:solidFill>
              <a:schemeClr val="bg1">
                <a:alpha val="90000"/>
              </a:schemeClr>
            </a:solidFill>
            <a:ln>
              <a:solidFill>
                <a:schemeClr val="bg1"/>
              </a:solidFill>
            </a:ln>
            <a:sp3d z="152400" extrusionH="63500" prstMaterial="dkEdge">
              <a:bevelT w="125400" h="36350" prst="relaxedInset"/>
              <a:contourClr>
                <a:schemeClr val="bg1"/>
              </a:contourClr>
            </a:sp3d>
          </p:spPr>
          <p:style>
            <a:lnRef idx="1">
              <a:scrgbClr r="0" g="0" b="0"/>
            </a:lnRef>
            <a:fillRef idx="1">
              <a:scrgbClr r="0" g="0" b="0"/>
            </a:fillRef>
            <a:effectRef idx="2">
              <a:schemeClr val="lt1">
                <a:alpha val="90000"/>
                <a:hueOff val="0"/>
                <a:satOff val="0"/>
                <a:lumOff val="0"/>
                <a:alphaOff val="0"/>
              </a:schemeClr>
            </a:effectRef>
            <a:fontRef idx="minor">
              <a:schemeClr val="dk1">
                <a:hueOff val="0"/>
                <a:satOff val="0"/>
                <a:lumOff val="0"/>
                <a:alphaOff val="0"/>
              </a:schemeClr>
            </a:fontRef>
          </p:style>
        </p:sp>
        <p:sp>
          <p:nvSpPr>
            <p:cNvPr id="21" name="Rounded Rectangle 5"/>
            <p:cNvSpPr/>
            <p:nvPr/>
          </p:nvSpPr>
          <p:spPr>
            <a:xfrm>
              <a:off x="-114300" y="-215857"/>
              <a:ext cx="7791275" cy="1371600"/>
            </a:xfrm>
            <a:prstGeom prst="rect">
              <a:avLst/>
            </a:prstGeom>
            <a:sp3d z="152400"/>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8580" tIns="68580" rIns="68580" bIns="68580" numCol="1" spcCol="1270" anchor="ctr" anchorCtr="0">
              <a:noAutofit/>
            </a:bodyPr>
            <a:lstStyle/>
            <a:p>
              <a:pPr lvl="0" algn="just"/>
              <a:endParaRPr lang="lv-LV" sz="1600" dirty="0" smtClean="0">
                <a:latin typeface="Verdana" pitchFamily="34" charset="0"/>
                <a:ea typeface="Verdana" pitchFamily="34" charset="0"/>
                <a:cs typeface="Verdana" pitchFamily="34" charset="0"/>
              </a:endParaRPr>
            </a:p>
            <a:p>
              <a:pPr lvl="0" algn="just" defTabSz="914400">
                <a:spcAft>
                  <a:spcPts val="600"/>
                </a:spcAft>
                <a:defRPr/>
              </a:pPr>
              <a:r>
                <a:rPr lang="lv-LV" sz="1600" b="1" kern="0" dirty="0" smtClean="0">
                  <a:solidFill>
                    <a:srgbClr val="000000"/>
                  </a:solidFill>
                  <a:latin typeface="Verdana" pitchFamily="34" charset="0"/>
                  <a:ea typeface="Verdana" pitchFamily="34" charset="0"/>
                  <a:cs typeface="Verdana" pitchFamily="34" charset="0"/>
                </a:rPr>
                <a:t>Līdz 2020.gadam paveicamais (saskaņā ar NAP2020):</a:t>
              </a:r>
            </a:p>
            <a:p>
              <a:pPr lvl="0" algn="just" defTabSz="914400">
                <a:spcAft>
                  <a:spcPts val="600"/>
                </a:spcAft>
                <a:defRPr/>
              </a:pPr>
              <a:endParaRPr lang="lv-LV" sz="1000" b="1" kern="0" dirty="0" smtClean="0">
                <a:solidFill>
                  <a:srgbClr val="000000"/>
                </a:solidFill>
                <a:latin typeface="Verdana" pitchFamily="34" charset="0"/>
                <a:ea typeface="Verdana" pitchFamily="34" charset="0"/>
                <a:cs typeface="Verdana" pitchFamily="34" charset="0"/>
              </a:endParaRPr>
            </a:p>
            <a:p>
              <a:pPr lvl="0" algn="just" defTabSz="914400">
                <a:spcAft>
                  <a:spcPts val="600"/>
                </a:spcAft>
                <a:buFont typeface="Wingdings" pitchFamily="2" charset="2"/>
                <a:buChar char="Ø"/>
                <a:defRPr/>
              </a:pPr>
              <a:r>
                <a:rPr lang="lv-LV" sz="1600" kern="0" dirty="0" smtClean="0">
                  <a:solidFill>
                    <a:srgbClr val="000000"/>
                  </a:solidFill>
                  <a:latin typeface="Verdana" pitchFamily="34" charset="0"/>
                  <a:ea typeface="Verdana" pitchFamily="34" charset="0"/>
                  <a:cs typeface="Verdana" pitchFamily="34" charset="0"/>
                </a:rPr>
                <a:t> par </a:t>
              </a:r>
              <a:r>
                <a:rPr lang="lv-LV" sz="1600" b="1" kern="0" dirty="0" smtClean="0">
                  <a:solidFill>
                    <a:srgbClr val="000000"/>
                  </a:solidFill>
                  <a:latin typeface="Verdana" pitchFamily="34" charset="0"/>
                  <a:ea typeface="Verdana" pitchFamily="34" charset="0"/>
                  <a:cs typeface="Verdana" pitchFamily="34" charset="0"/>
                </a:rPr>
                <a:t>3 gadiem palielināt veselīgi nodzīvoto mūža gadu skaitu</a:t>
              </a:r>
              <a:endParaRPr lang="en-US" sz="1600" b="1" kern="0" dirty="0" smtClean="0">
                <a:solidFill>
                  <a:srgbClr val="000000"/>
                </a:solidFill>
                <a:latin typeface="Verdana" pitchFamily="34" charset="0"/>
                <a:ea typeface="Verdana" pitchFamily="34" charset="0"/>
                <a:cs typeface="Verdana" pitchFamily="34" charset="0"/>
              </a:endParaRPr>
            </a:p>
            <a:p>
              <a:pPr lvl="0" algn="just" defTabSz="914400">
                <a:spcAft>
                  <a:spcPts val="600"/>
                </a:spcAft>
                <a:defRPr/>
              </a:pPr>
              <a:r>
                <a:rPr lang="lv-LV" sz="1400" kern="0" dirty="0" smtClean="0">
                  <a:solidFill>
                    <a:srgbClr val="000000"/>
                  </a:solidFill>
                  <a:latin typeface="Verdana" pitchFamily="34" charset="0"/>
                  <a:ea typeface="Verdana" pitchFamily="34" charset="0"/>
                  <a:cs typeface="Verdana" pitchFamily="34" charset="0"/>
                </a:rPr>
                <a:t>(no 54 gadiem uz 57 gadiem vīriešiem un no 57 gadiem uz 60 gadiem sievietēm 2020.gadā);</a:t>
              </a:r>
            </a:p>
            <a:p>
              <a:pPr lvl="0" algn="just" defTabSz="914400">
                <a:spcAft>
                  <a:spcPts val="600"/>
                </a:spcAft>
                <a:defRPr/>
              </a:pPr>
              <a:endParaRPr lang="en-US" sz="1000" kern="0" dirty="0" smtClean="0">
                <a:solidFill>
                  <a:srgbClr val="000000"/>
                </a:solidFill>
                <a:latin typeface="Verdana" pitchFamily="34" charset="0"/>
                <a:ea typeface="Verdana" pitchFamily="34" charset="0"/>
                <a:cs typeface="Verdana" pitchFamily="34" charset="0"/>
              </a:endParaRPr>
            </a:p>
            <a:p>
              <a:pPr lvl="0" algn="just" defTabSz="914400">
                <a:spcAft>
                  <a:spcPts val="600"/>
                </a:spcAft>
                <a:buFont typeface="Wingdings" pitchFamily="2" charset="2"/>
                <a:buChar char="Ø"/>
                <a:defRPr/>
              </a:pPr>
              <a:r>
                <a:rPr lang="lv-LV" sz="1600" kern="0" dirty="0" smtClean="0">
                  <a:solidFill>
                    <a:srgbClr val="000000"/>
                  </a:solidFill>
                  <a:latin typeface="Verdana" pitchFamily="34" charset="0"/>
                  <a:ea typeface="Verdana" pitchFamily="34" charset="0"/>
                  <a:cs typeface="Verdana" pitchFamily="34" charset="0"/>
                </a:rPr>
                <a:t> par </a:t>
              </a:r>
              <a:r>
                <a:rPr lang="lv-LV" sz="1600" b="1" kern="0" dirty="0" smtClean="0">
                  <a:solidFill>
                    <a:srgbClr val="000000"/>
                  </a:solidFill>
                  <a:latin typeface="Verdana" pitchFamily="34" charset="0"/>
                  <a:ea typeface="Verdana" pitchFamily="34" charset="0"/>
                  <a:cs typeface="Verdana" pitchFamily="34" charset="0"/>
                </a:rPr>
                <a:t>11%</a:t>
              </a:r>
              <a:r>
                <a:rPr lang="lv-LV" sz="1600" kern="0" dirty="0" smtClean="0">
                  <a:solidFill>
                    <a:srgbClr val="000000"/>
                  </a:solidFill>
                  <a:latin typeface="Verdana" pitchFamily="34" charset="0"/>
                  <a:ea typeface="Verdana" pitchFamily="34" charset="0"/>
                  <a:cs typeface="Verdana" pitchFamily="34" charset="0"/>
                </a:rPr>
                <a:t> </a:t>
              </a:r>
              <a:r>
                <a:rPr lang="lv-LV" sz="1600" b="1" kern="0" dirty="0" smtClean="0">
                  <a:solidFill>
                    <a:srgbClr val="000000"/>
                  </a:solidFill>
                  <a:latin typeface="Verdana" pitchFamily="34" charset="0"/>
                  <a:ea typeface="Verdana" pitchFamily="34" charset="0"/>
                  <a:cs typeface="Verdana" pitchFamily="34" charset="0"/>
                </a:rPr>
                <a:t>samazināt potenciāli zaudēto mūža gadu rādītāju </a:t>
              </a:r>
              <a:endParaRPr lang="en-US" sz="1600" b="1" kern="0" dirty="0" smtClean="0">
                <a:solidFill>
                  <a:srgbClr val="000000"/>
                </a:solidFill>
                <a:latin typeface="Verdana" pitchFamily="34" charset="0"/>
                <a:ea typeface="Verdana" pitchFamily="34" charset="0"/>
                <a:cs typeface="Verdana" pitchFamily="34" charset="0"/>
              </a:endParaRPr>
            </a:p>
            <a:p>
              <a:pPr lvl="0" algn="just" defTabSz="914400">
                <a:spcAft>
                  <a:spcPts val="600"/>
                </a:spcAft>
                <a:defRPr/>
              </a:pPr>
              <a:r>
                <a:rPr lang="lv-LV" sz="1400" kern="0" dirty="0" smtClean="0">
                  <a:solidFill>
                    <a:srgbClr val="000000"/>
                  </a:solidFill>
                  <a:latin typeface="Verdana" pitchFamily="34" charset="0"/>
                  <a:ea typeface="Verdana" pitchFamily="34" charset="0"/>
                  <a:cs typeface="Verdana" pitchFamily="34" charset="0"/>
                </a:rPr>
                <a:t>(no 6050 gadiem 2014.gadā uz 5300 gadiem 2020.gadā  (uz 100 000 iedz.)).</a:t>
              </a:r>
              <a:endParaRPr lang="en-US" sz="1400" dirty="0" smtClean="0">
                <a:latin typeface="Verdana" pitchFamily="34" charset="0"/>
                <a:ea typeface="Verdana" pitchFamily="34" charset="0"/>
                <a:cs typeface="Verdana" pitchFamily="34" charset="0"/>
              </a:endParaRPr>
            </a:p>
          </p:txBody>
        </p:sp>
      </p:gr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381000" y="0"/>
            <a:ext cx="1761743" cy="1957799"/>
          </a:xfrm>
          <a:prstGeom prst="rect">
            <a:avLst/>
          </a:prstGeom>
        </p:spPr>
      </p:pic>
      <p:sp>
        <p:nvSpPr>
          <p:cNvPr id="5" name="Slaida numura vietturis 4"/>
          <p:cNvSpPr>
            <a:spLocks noGrp="1"/>
          </p:cNvSpPr>
          <p:nvPr>
            <p:ph type="sldNum" sz="quarter" idx="12"/>
          </p:nvPr>
        </p:nvSpPr>
        <p:spPr>
          <a:xfrm>
            <a:off x="6553200" y="6492877"/>
            <a:ext cx="2133600" cy="365123"/>
          </a:xfrm>
        </p:spPr>
        <p:txBody>
          <a:bodyPr/>
          <a:lstStyle/>
          <a:p>
            <a:fld id="{B6F15528-21DE-4FAA-801E-634DDDAF4B2B}" type="slidenum">
              <a:rPr lang="en-US" smtClean="0"/>
              <a:pPr/>
              <a:t>15</a:t>
            </a:fld>
            <a:endParaRPr lang="en-US" dirty="0"/>
          </a:p>
        </p:txBody>
      </p:sp>
      <p:sp>
        <p:nvSpPr>
          <p:cNvPr id="8" name="Virsraksts 1"/>
          <p:cNvSpPr txBox="1">
            <a:spLocks/>
          </p:cNvSpPr>
          <p:nvPr/>
        </p:nvSpPr>
        <p:spPr>
          <a:xfrm>
            <a:off x="1752600" y="152400"/>
            <a:ext cx="6934200" cy="1371600"/>
          </a:xfrm>
          <a:prstGeom prst="rect">
            <a:avLst/>
          </a:prstGeom>
        </p:spPr>
        <p:txBody>
          <a:bodyPr vert="horz" anchor="ctr">
            <a:noAutofit/>
          </a:bodyPr>
          <a:lstStyle/>
          <a:p>
            <a:pPr algn="ctr" defTabSz="914400">
              <a:spcBef>
                <a:spcPct val="0"/>
              </a:spcBef>
              <a:defRPr/>
            </a:pPr>
            <a:r>
              <a:rPr lang="lv-LV" sz="2400" b="1" dirty="0" smtClean="0">
                <a:solidFill>
                  <a:schemeClr val="accent2">
                    <a:lumMod val="75000"/>
                  </a:schemeClr>
                </a:solidFill>
                <a:latin typeface="Verdana" pitchFamily="34" charset="0"/>
                <a:ea typeface="Verdana" pitchFamily="34" charset="0"/>
                <a:cs typeface="Verdana" pitchFamily="34" charset="0"/>
              </a:rPr>
              <a:t>Paredzētais ES fondu finansējuma sadalījums</a:t>
            </a: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lv-LV" sz="2400" b="1" i="0" u="sng" strike="noStrike" kern="1200" spc="0" normalizeH="0" noProof="0" dirty="0">
              <a:ln>
                <a:noFill/>
              </a:ln>
              <a:solidFill>
                <a:schemeClr val="accent2">
                  <a:lumMod val="75000"/>
                </a:schemeClr>
              </a:solidFill>
              <a:effectLst/>
              <a:uLnTx/>
              <a:uFillTx/>
              <a:latin typeface="Verdana" pitchFamily="34" charset="0"/>
              <a:ea typeface="Verdana" pitchFamily="34" charset="0"/>
              <a:cs typeface="Verdana" pitchFamily="34" charset="0"/>
            </a:endParaRPr>
          </a:p>
        </p:txBody>
      </p:sp>
      <p:sp>
        <p:nvSpPr>
          <p:cNvPr id="9" name="Footer Placeholder 8"/>
          <p:cNvSpPr>
            <a:spLocks noGrp="1"/>
          </p:cNvSpPr>
          <p:nvPr>
            <p:ph type="ftr" sz="quarter" idx="11"/>
          </p:nvPr>
        </p:nvSpPr>
        <p:spPr>
          <a:xfrm>
            <a:off x="3124200" y="6492877"/>
            <a:ext cx="2895600" cy="365123"/>
          </a:xfrm>
        </p:spPr>
        <p:txBody>
          <a:bodyPr/>
          <a:lstStyle/>
          <a:p>
            <a:r>
              <a:rPr lang="en-US" dirty="0" err="1" smtClean="0"/>
              <a:t>Konference</a:t>
            </a:r>
            <a:r>
              <a:rPr lang="en-US" dirty="0" smtClean="0"/>
              <a:t> “</a:t>
            </a:r>
            <a:r>
              <a:rPr lang="en-US" dirty="0" err="1" smtClean="0"/>
              <a:t>Esi</a:t>
            </a:r>
            <a:r>
              <a:rPr lang="en-US" dirty="0" smtClean="0"/>
              <a:t> </a:t>
            </a:r>
            <a:r>
              <a:rPr lang="en-US" dirty="0" err="1" smtClean="0"/>
              <a:t>aktīvs</a:t>
            </a:r>
            <a:r>
              <a:rPr lang="en-US" dirty="0" smtClean="0"/>
              <a:t>!". 09/09/2015, </a:t>
            </a:r>
            <a:r>
              <a:rPr lang="en-US" dirty="0" err="1" smtClean="0"/>
              <a:t>Rīga</a:t>
            </a:r>
            <a:r>
              <a:rPr lang="en-US" dirty="0" smtClean="0"/>
              <a:t>.</a:t>
            </a:r>
            <a:endParaRPr lang="en-US" dirty="0"/>
          </a:p>
        </p:txBody>
      </p:sp>
      <p:graphicFrame>
        <p:nvGraphicFramePr>
          <p:cNvPr id="7" name="Content Placeholder 7"/>
          <p:cNvGraphicFramePr>
            <a:graphicFrameLocks/>
          </p:cNvGraphicFramePr>
          <p:nvPr>
            <p:extLst>
              <p:ext uri="{D42A27DB-BD31-4B8C-83A1-F6EECF244321}">
                <p14:modId xmlns="" xmlns:p14="http://schemas.microsoft.com/office/powerpoint/2010/main" val="3836993996"/>
              </p:ext>
            </p:extLst>
          </p:nvPr>
        </p:nvGraphicFramePr>
        <p:xfrm>
          <a:off x="152400" y="1219200"/>
          <a:ext cx="8686800" cy="5073352"/>
        </p:xfrm>
        <a:graphic>
          <a:graphicData uri="http://schemas.openxmlformats.org/drawingml/2006/chart">
            <c:chart xmlns:c="http://schemas.openxmlformats.org/drawingml/2006/chart" xmlns:r="http://schemas.openxmlformats.org/officeDocument/2006/relationships" r:id="rId4"/>
          </a:graphicData>
        </a:graphic>
      </p:graphicFrame>
      <p:sp>
        <p:nvSpPr>
          <p:cNvPr id="10" name="TextBox 9"/>
          <p:cNvSpPr txBox="1"/>
          <p:nvPr/>
        </p:nvSpPr>
        <p:spPr>
          <a:xfrm>
            <a:off x="2133600" y="1219200"/>
            <a:ext cx="6054863" cy="353943"/>
          </a:xfrm>
          <a:prstGeom prst="rect">
            <a:avLst/>
          </a:prstGeom>
          <a:noFill/>
        </p:spPr>
        <p:txBody>
          <a:bodyPr wrap="none" rtlCol="0">
            <a:spAutoFit/>
          </a:bodyPr>
          <a:lstStyle/>
          <a:p>
            <a:pPr algn="ctr">
              <a:tabLst>
                <a:tab pos="3227388" algn="l"/>
              </a:tabLst>
            </a:pPr>
            <a:r>
              <a:rPr lang="lv-LV" b="1" dirty="0" smtClean="0">
                <a:latin typeface="Verdana" pitchFamily="34" charset="0"/>
                <a:ea typeface="Verdana" pitchFamily="34" charset="0"/>
                <a:cs typeface="Verdana" pitchFamily="34" charset="0"/>
              </a:rPr>
              <a:t>Kopā pieejamais finansējums: </a:t>
            </a:r>
            <a:r>
              <a:rPr lang="lv-LV" b="1" dirty="0" smtClean="0">
                <a:solidFill>
                  <a:srgbClr val="C00000"/>
                </a:solidFill>
                <a:latin typeface="Verdana" pitchFamily="34" charset="0"/>
                <a:ea typeface="Verdana" pitchFamily="34" charset="0"/>
                <a:cs typeface="Verdana" pitchFamily="34" charset="0"/>
              </a:rPr>
              <a:t>271 704 851 EUR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 descr="C:\Users\LTimsa\AppData\Local\Temp\11diena-Lori Greig.jpg"/>
          <p:cNvPicPr>
            <a:picLocks noChangeAspect="1" noChangeArrowheads="1"/>
          </p:cNvPicPr>
          <p:nvPr/>
        </p:nvPicPr>
        <p:blipFill>
          <a:blip r:embed="rId3" cstate="print"/>
          <a:srcRect/>
          <a:stretch>
            <a:fillRect/>
          </a:stretch>
        </p:blipFill>
        <p:spPr bwMode="auto">
          <a:xfrm>
            <a:off x="7467600" y="0"/>
            <a:ext cx="1676400" cy="1924756"/>
          </a:xfrm>
          <a:prstGeom prst="rect">
            <a:avLst/>
          </a:prstGeom>
          <a:ln>
            <a:noFill/>
          </a:ln>
          <a:effectLst>
            <a:softEdge rad="112500"/>
          </a:effectLst>
        </p:spPr>
      </p:pic>
      <p:pic>
        <p:nvPicPr>
          <p:cNvPr id="6" name="Picture 2"/>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381000" y="0"/>
            <a:ext cx="1761743" cy="1957799"/>
          </a:xfrm>
          <a:prstGeom prst="rect">
            <a:avLst/>
          </a:prstGeom>
        </p:spPr>
      </p:pic>
      <p:sp>
        <p:nvSpPr>
          <p:cNvPr id="5" name="Slaida numura vietturis 4"/>
          <p:cNvSpPr>
            <a:spLocks noGrp="1"/>
          </p:cNvSpPr>
          <p:nvPr>
            <p:ph type="sldNum" sz="quarter" idx="12"/>
          </p:nvPr>
        </p:nvSpPr>
        <p:spPr>
          <a:xfrm>
            <a:off x="6553200" y="6492877"/>
            <a:ext cx="2133600" cy="365123"/>
          </a:xfrm>
        </p:spPr>
        <p:txBody>
          <a:bodyPr/>
          <a:lstStyle/>
          <a:p>
            <a:fld id="{B6F15528-21DE-4FAA-801E-634DDDAF4B2B}" type="slidenum">
              <a:rPr lang="en-US" smtClean="0"/>
              <a:pPr/>
              <a:t>16</a:t>
            </a:fld>
            <a:endParaRPr lang="en-US" dirty="0"/>
          </a:p>
        </p:txBody>
      </p:sp>
      <p:sp>
        <p:nvSpPr>
          <p:cNvPr id="8" name="Virsraksts 1"/>
          <p:cNvSpPr txBox="1">
            <a:spLocks/>
          </p:cNvSpPr>
          <p:nvPr/>
        </p:nvSpPr>
        <p:spPr>
          <a:xfrm>
            <a:off x="1828800" y="76200"/>
            <a:ext cx="5791200" cy="1371600"/>
          </a:xfrm>
          <a:prstGeom prst="rect">
            <a:avLst/>
          </a:prstGeom>
        </p:spPr>
        <p:txBody>
          <a:bodyPr vert="horz"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lv-LV" sz="2400" b="1" i="0" u="none" strike="noStrike" kern="1200" spc="0" normalizeH="0" noProof="0" dirty="0" smtClean="0">
                <a:ln>
                  <a:noFill/>
                </a:ln>
                <a:solidFill>
                  <a:schemeClr val="accent2">
                    <a:lumMod val="75000"/>
                  </a:schemeClr>
                </a:solidFill>
                <a:effectLst/>
                <a:uLnTx/>
                <a:uFillTx/>
                <a:latin typeface="Verdana" pitchFamily="34" charset="0"/>
                <a:ea typeface="Verdana" pitchFamily="34" charset="0"/>
                <a:cs typeface="Verdana" pitchFamily="34" charset="0"/>
              </a:rPr>
              <a:t>Plānotās veselības </a:t>
            </a:r>
            <a:endParaRPr kumimoji="0" lang="lv-LV" sz="2400" b="1" i="0" u="none" strike="noStrike" kern="1200" spc="0" normalizeH="0" noProof="0" dirty="0" smtClean="0">
              <a:ln>
                <a:noFill/>
              </a:ln>
              <a:solidFill>
                <a:schemeClr val="accent2">
                  <a:lumMod val="75000"/>
                </a:schemeClr>
              </a:solidFill>
              <a:effectLst/>
              <a:uLnTx/>
              <a:uFillTx/>
              <a:latin typeface="Verdana" pitchFamily="34" charset="0"/>
              <a:ea typeface="Verdana" pitchFamily="34" charset="0"/>
              <a:cs typeface="Verdana" pitchFamily="34" charset="0"/>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lv-LV" sz="2400" b="1" i="0" u="none" strike="noStrike" kern="1200" spc="0" normalizeH="0" noProof="0" dirty="0" smtClean="0">
                <a:ln>
                  <a:noFill/>
                </a:ln>
                <a:solidFill>
                  <a:schemeClr val="accent2">
                    <a:lumMod val="75000"/>
                  </a:schemeClr>
                </a:solidFill>
                <a:effectLst/>
                <a:uLnTx/>
                <a:uFillTx/>
                <a:latin typeface="Verdana" pitchFamily="34" charset="0"/>
                <a:ea typeface="Verdana" pitchFamily="34" charset="0"/>
                <a:cs typeface="Verdana" pitchFamily="34" charset="0"/>
              </a:rPr>
              <a:t>veicināšanas </a:t>
            </a:r>
            <a:r>
              <a:rPr kumimoji="0" lang="lv-LV" sz="2400" b="1" i="0" u="none" strike="noStrike" kern="1200" spc="0" normalizeH="0" noProof="0" dirty="0" smtClean="0">
                <a:ln>
                  <a:noFill/>
                </a:ln>
                <a:solidFill>
                  <a:schemeClr val="accent2">
                    <a:lumMod val="75000"/>
                  </a:schemeClr>
                </a:solidFill>
                <a:effectLst/>
                <a:uLnTx/>
                <a:uFillTx/>
                <a:latin typeface="Verdana" pitchFamily="34" charset="0"/>
                <a:ea typeface="Verdana" pitchFamily="34" charset="0"/>
                <a:cs typeface="Verdana" pitchFamily="34" charset="0"/>
              </a:rPr>
              <a:t>aktivitātes: </a:t>
            </a:r>
            <a:r>
              <a:rPr kumimoji="0" lang="lv-LV" sz="2400" b="1" i="0" u="sng" strike="noStrike" kern="1200" spc="0" normalizeH="0" noProof="0" dirty="0" smtClean="0">
                <a:ln>
                  <a:noFill/>
                </a:ln>
                <a:solidFill>
                  <a:schemeClr val="accent2">
                    <a:lumMod val="75000"/>
                  </a:schemeClr>
                </a:solidFill>
                <a:effectLst/>
                <a:uLnTx/>
                <a:uFillTx/>
                <a:latin typeface="Verdana" pitchFamily="34" charset="0"/>
                <a:ea typeface="Verdana" pitchFamily="34" charset="0"/>
                <a:cs typeface="Verdana" pitchFamily="34" charset="0"/>
              </a:rPr>
              <a:t>uzturs</a:t>
            </a:r>
            <a:endParaRPr kumimoji="0" lang="lv-LV" sz="2400" b="1" i="0" u="sng" strike="noStrike" kern="1200" spc="0" normalizeH="0" noProof="0" dirty="0">
              <a:ln>
                <a:noFill/>
              </a:ln>
              <a:solidFill>
                <a:schemeClr val="accent2">
                  <a:lumMod val="75000"/>
                </a:schemeClr>
              </a:solidFill>
              <a:effectLst/>
              <a:uLnTx/>
              <a:uFillTx/>
              <a:latin typeface="Verdana" pitchFamily="34" charset="0"/>
              <a:ea typeface="Verdana" pitchFamily="34" charset="0"/>
              <a:cs typeface="Verdana" pitchFamily="34" charset="0"/>
            </a:endParaRPr>
          </a:p>
        </p:txBody>
      </p:sp>
      <p:sp>
        <p:nvSpPr>
          <p:cNvPr id="9" name="Footer Placeholder 8"/>
          <p:cNvSpPr>
            <a:spLocks noGrp="1"/>
          </p:cNvSpPr>
          <p:nvPr>
            <p:ph type="ftr" sz="quarter" idx="11"/>
          </p:nvPr>
        </p:nvSpPr>
        <p:spPr>
          <a:xfrm>
            <a:off x="3124200" y="6492877"/>
            <a:ext cx="2895600" cy="365123"/>
          </a:xfrm>
        </p:spPr>
        <p:txBody>
          <a:bodyPr/>
          <a:lstStyle/>
          <a:p>
            <a:r>
              <a:rPr lang="en-US" dirty="0" err="1" smtClean="0"/>
              <a:t>Konference</a:t>
            </a:r>
            <a:r>
              <a:rPr lang="en-US" dirty="0" smtClean="0"/>
              <a:t> “</a:t>
            </a:r>
            <a:r>
              <a:rPr lang="en-US" dirty="0" err="1" smtClean="0"/>
              <a:t>Esi</a:t>
            </a:r>
            <a:r>
              <a:rPr lang="en-US" dirty="0" smtClean="0"/>
              <a:t> </a:t>
            </a:r>
            <a:r>
              <a:rPr lang="en-US" dirty="0" err="1" smtClean="0"/>
              <a:t>aktīvs</a:t>
            </a:r>
            <a:r>
              <a:rPr lang="en-US" dirty="0" smtClean="0"/>
              <a:t>!". 09/09/2015, </a:t>
            </a:r>
            <a:r>
              <a:rPr lang="en-US" dirty="0" err="1" smtClean="0"/>
              <a:t>Rīga</a:t>
            </a:r>
            <a:r>
              <a:rPr lang="en-US" dirty="0" smtClean="0"/>
              <a:t>.</a:t>
            </a:r>
            <a:endParaRPr lang="en-US" dirty="0"/>
          </a:p>
        </p:txBody>
      </p:sp>
      <p:grpSp>
        <p:nvGrpSpPr>
          <p:cNvPr id="2" name="Group 20"/>
          <p:cNvGrpSpPr/>
          <p:nvPr/>
        </p:nvGrpSpPr>
        <p:grpSpPr>
          <a:xfrm>
            <a:off x="228600" y="1752600"/>
            <a:ext cx="8915400" cy="4953000"/>
            <a:chOff x="0" y="209926"/>
            <a:chExt cx="8915400" cy="3809134"/>
          </a:xfrm>
          <a:scene3d>
            <a:camera prst="orthographicFront"/>
            <a:lightRig rig="flat" dir="t"/>
          </a:scene3d>
        </p:grpSpPr>
        <p:sp>
          <p:nvSpPr>
            <p:cNvPr id="25" name="Rectangle 24"/>
            <p:cNvSpPr/>
            <p:nvPr/>
          </p:nvSpPr>
          <p:spPr>
            <a:xfrm>
              <a:off x="0" y="209926"/>
              <a:ext cx="8610600" cy="3563384"/>
            </a:xfrm>
            <a:prstGeom prst="rect">
              <a:avLst/>
            </a:prstGeom>
            <a:sp3d z="190500" extrusionH="12700" prstMaterial="plastic">
              <a:bevelT w="50800" h="50800"/>
            </a:sp3d>
          </p:spPr>
          <p:style>
            <a:lnRef idx="1">
              <a:schemeClr val="accent2">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sp>
        <p:sp>
          <p:nvSpPr>
            <p:cNvPr id="26" name="Rectangle 25"/>
            <p:cNvSpPr/>
            <p:nvPr/>
          </p:nvSpPr>
          <p:spPr>
            <a:xfrm>
              <a:off x="0" y="209926"/>
              <a:ext cx="8915400" cy="3809134"/>
            </a:xfrm>
            <a:prstGeom prst="rect">
              <a:avLst/>
            </a:prstGeom>
            <a:sp3d z="190500"/>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80000" tIns="352800" rIns="180000" bIns="99568" numCol="1" spcCol="1270" anchor="t" anchorCtr="0">
              <a:noAutofit/>
            </a:bodyPr>
            <a:lstStyle/>
            <a:p>
              <a:pPr marL="72000" lvl="1" indent="-114300" defTabSz="540000">
                <a:spcBef>
                  <a:spcPct val="0"/>
                </a:spcBef>
                <a:spcAft>
                  <a:spcPts val="600"/>
                </a:spcAft>
              </a:pPr>
              <a:endParaRPr lang="lv-LV" sz="1000" kern="1200" noProof="0" dirty="0" smtClean="0">
                <a:latin typeface="Verdana" pitchFamily="34" charset="0"/>
                <a:ea typeface="Verdana" pitchFamily="34" charset="0"/>
                <a:cs typeface="Verdana" pitchFamily="34" charset="0"/>
              </a:endParaRPr>
            </a:p>
            <a:p>
              <a:pPr marL="72000" lvl="1" indent="-114300" defTabSz="540000">
                <a:spcBef>
                  <a:spcPct val="0"/>
                </a:spcBef>
                <a:spcAft>
                  <a:spcPts val="600"/>
                </a:spcAft>
                <a:buFont typeface="Wingdings" pitchFamily="2" charset="2"/>
                <a:buChar char="Ø"/>
              </a:pPr>
              <a:r>
                <a:rPr lang="lv-LV" sz="1400" kern="1200" noProof="0" dirty="0" smtClean="0">
                  <a:latin typeface="Verdana" pitchFamily="34" charset="0"/>
                  <a:ea typeface="Verdana" pitchFamily="34" charset="0"/>
                  <a:cs typeface="Verdana" pitchFamily="34" charset="0"/>
                </a:rPr>
                <a:t> </a:t>
              </a:r>
              <a:r>
                <a:rPr lang="lv-LV" sz="1500" b="1" kern="1200" noProof="0" dirty="0" smtClean="0">
                  <a:latin typeface="Verdana" pitchFamily="34" charset="0"/>
                  <a:ea typeface="Verdana" pitchFamily="34" charset="0"/>
                  <a:cs typeface="Verdana" pitchFamily="34" charset="0"/>
                </a:rPr>
                <a:t>Sabiedrības informēšanas kampaņas un pasākumi </a:t>
              </a:r>
              <a:r>
                <a:rPr lang="lv-LV" sz="1500" kern="1200" noProof="0" dirty="0" smtClean="0">
                  <a:latin typeface="Verdana" pitchFamily="34" charset="0"/>
                  <a:ea typeface="Verdana" pitchFamily="34" charset="0"/>
                  <a:cs typeface="Verdana" pitchFamily="34" charset="0"/>
                </a:rPr>
                <a:t>par veselīgu uzturu - </a:t>
              </a:r>
              <a:r>
                <a:rPr lang="lv-LV" sz="1500" dirty="0" smtClean="0">
                  <a:latin typeface="Verdana" pitchFamily="34" charset="0"/>
                  <a:ea typeface="Verdana" pitchFamily="34" charset="0"/>
                  <a:cs typeface="Verdana" pitchFamily="34" charset="0"/>
                </a:rPr>
                <a:t>skolās, darbavietās, vasaras nometnes, vienaudžu izglītība, semināri;</a:t>
              </a:r>
              <a:endParaRPr lang="en-US" sz="1500" kern="1200" noProof="0" dirty="0">
                <a:solidFill>
                  <a:schemeClr val="tx1"/>
                </a:solidFill>
                <a:latin typeface="Verdana" pitchFamily="34" charset="0"/>
                <a:ea typeface="Verdana" pitchFamily="34" charset="0"/>
                <a:cs typeface="Verdana" pitchFamily="34" charset="0"/>
              </a:endParaRPr>
            </a:p>
            <a:p>
              <a:pPr marL="114300" lvl="1" indent="-114300" algn="l" defTabSz="622300">
                <a:spcBef>
                  <a:spcPct val="0"/>
                </a:spcBef>
                <a:spcAft>
                  <a:spcPts val="600"/>
                </a:spcAft>
                <a:buFont typeface="Wingdings" pitchFamily="2" charset="2"/>
                <a:buChar char="Ø"/>
              </a:pPr>
              <a:r>
                <a:rPr lang="lv-LV" sz="1500" b="1" kern="1200" dirty="0" smtClean="0">
                  <a:solidFill>
                    <a:schemeClr val="tx1"/>
                  </a:solidFill>
                  <a:latin typeface="Verdana" pitchFamily="34" charset="0"/>
                  <a:ea typeface="Verdana" pitchFamily="34" charset="0"/>
                  <a:cs typeface="Verdana" pitchFamily="34" charset="0"/>
                </a:rPr>
                <a:t> Valsts apmaksātas maltītes </a:t>
              </a:r>
              <a:r>
                <a:rPr lang="lv-LV" sz="1500" kern="1200" dirty="0" smtClean="0">
                  <a:solidFill>
                    <a:schemeClr val="tx1"/>
                  </a:solidFill>
                  <a:latin typeface="Verdana" pitchFamily="34" charset="0"/>
                  <a:ea typeface="Verdana" pitchFamily="34" charset="0"/>
                  <a:cs typeface="Verdana" pitchFamily="34" charset="0"/>
                </a:rPr>
                <a:t>1-6.kl </a:t>
              </a:r>
              <a:r>
                <a:rPr lang="lv-LV" sz="1500" kern="1200" dirty="0" smtClean="0">
                  <a:solidFill>
                    <a:schemeClr val="tx1"/>
                  </a:solidFill>
                  <a:latin typeface="Verdana" pitchFamily="34" charset="0"/>
                  <a:ea typeface="Verdana" pitchFamily="34" charset="0"/>
                  <a:cs typeface="Verdana" pitchFamily="34" charset="0"/>
                </a:rPr>
                <a:t>skolēniem (</a:t>
              </a:r>
              <a:r>
                <a:rPr lang="lv-LV" sz="1500" kern="1200" dirty="0" err="1" smtClean="0">
                  <a:solidFill>
                    <a:schemeClr val="tx1"/>
                  </a:solidFill>
                  <a:latin typeface="Verdana" pitchFamily="34" charset="0"/>
                  <a:ea typeface="Verdana" pitchFamily="34" charset="0"/>
                  <a:cs typeface="Verdana" pitchFamily="34" charset="0"/>
                </a:rPr>
                <a:t>t.sk</a:t>
              </a:r>
              <a:r>
                <a:rPr lang="lv-LV" sz="1500" kern="1200" dirty="0" smtClean="0">
                  <a:solidFill>
                    <a:schemeClr val="tx1"/>
                  </a:solidFill>
                  <a:latin typeface="Verdana" pitchFamily="34" charset="0"/>
                  <a:ea typeface="Verdana" pitchFamily="34" charset="0"/>
                  <a:cs typeface="Verdana" pitchFamily="34" charset="0"/>
                </a:rPr>
                <a:t>, celiakijas pacientiem); </a:t>
              </a:r>
              <a:endParaRPr lang="en-US" sz="1500" kern="1200" dirty="0">
                <a:solidFill>
                  <a:schemeClr val="tx1"/>
                </a:solidFill>
                <a:latin typeface="Verdana" pitchFamily="34" charset="0"/>
                <a:ea typeface="Verdana" pitchFamily="34" charset="0"/>
                <a:cs typeface="Verdana" pitchFamily="34" charset="0"/>
              </a:endParaRPr>
            </a:p>
            <a:p>
              <a:pPr marL="114300" lvl="1" indent="-114300" defTabSz="622300">
                <a:spcBef>
                  <a:spcPct val="0"/>
                </a:spcBef>
                <a:spcAft>
                  <a:spcPts val="600"/>
                </a:spcAft>
                <a:buFont typeface="Wingdings" pitchFamily="2" charset="2"/>
                <a:buChar char="Ø"/>
              </a:pPr>
              <a:r>
                <a:rPr lang="lv-LV" sz="1500" dirty="0" smtClean="0">
                  <a:latin typeface="Verdana" pitchFamily="34" charset="0"/>
                  <a:ea typeface="Verdana" pitchFamily="34" charset="0"/>
                  <a:cs typeface="Verdana" pitchFamily="34" charset="0"/>
                </a:rPr>
                <a:t> Grozījumi MK not.Nr.172 par </a:t>
              </a:r>
              <a:r>
                <a:rPr lang="lv-LV" sz="1500" b="1" dirty="0" smtClean="0">
                  <a:latin typeface="Verdana" pitchFamily="34" charset="0"/>
                  <a:ea typeface="Verdana" pitchFamily="34" charset="0"/>
                  <a:cs typeface="Verdana" pitchFamily="34" charset="0"/>
                </a:rPr>
                <a:t>uztura normām </a:t>
              </a:r>
              <a:r>
                <a:rPr lang="lv-LV" sz="1500" dirty="0" smtClean="0">
                  <a:latin typeface="Verdana" pitchFamily="34" charset="0"/>
                  <a:ea typeface="Verdana" pitchFamily="34" charset="0"/>
                  <a:cs typeface="Verdana" pitchFamily="34" charset="0"/>
                </a:rPr>
                <a:t>skolās, bērnudārzos, sociālās </a:t>
              </a:r>
              <a:r>
                <a:rPr lang="lv-LV" sz="1500" dirty="0" smtClean="0">
                  <a:latin typeface="Verdana" pitchFamily="34" charset="0"/>
                  <a:ea typeface="Verdana" pitchFamily="34" charset="0"/>
                  <a:cs typeface="Verdana" pitchFamily="34" charset="0"/>
                </a:rPr>
                <a:t>aprūpes, ārstniecības </a:t>
              </a:r>
              <a:r>
                <a:rPr lang="lv-LV" sz="1500" dirty="0" smtClean="0">
                  <a:latin typeface="Verdana" pitchFamily="34" charset="0"/>
                  <a:ea typeface="Verdana" pitchFamily="34" charset="0"/>
                  <a:cs typeface="Verdana" pitchFamily="34" charset="0"/>
                </a:rPr>
                <a:t>iestādēs, </a:t>
              </a:r>
              <a:r>
                <a:rPr lang="lv-LV" sz="1500" dirty="0" smtClean="0">
                  <a:latin typeface="Verdana" pitchFamily="34" charset="0"/>
                  <a:ea typeface="Verdana" pitchFamily="34" charset="0"/>
                  <a:cs typeface="Verdana" pitchFamily="34" charset="0"/>
                </a:rPr>
                <a:t>precizējot </a:t>
              </a:r>
              <a:r>
                <a:rPr lang="lv-LV" sz="1500" b="1" dirty="0" smtClean="0">
                  <a:latin typeface="Verdana" pitchFamily="34" charset="0"/>
                  <a:ea typeface="Verdana" pitchFamily="34" charset="0"/>
                  <a:cs typeface="Verdana" pitchFamily="34" charset="0"/>
                </a:rPr>
                <a:t>pārtikas produktu klāstu, ko ļauts izplatīt</a:t>
              </a:r>
              <a:r>
                <a:rPr lang="lv-LV" sz="1500" dirty="0" smtClean="0">
                  <a:latin typeface="Verdana" pitchFamily="34" charset="0"/>
                  <a:ea typeface="Verdana" pitchFamily="34" charset="0"/>
                  <a:cs typeface="Verdana" pitchFamily="34" charset="0"/>
                </a:rPr>
                <a:t>;</a:t>
              </a:r>
              <a:endParaRPr lang="en-US" altLang="lv-LV" sz="1500" dirty="0">
                <a:latin typeface="Verdana" pitchFamily="34" charset="0"/>
                <a:ea typeface="Verdana" pitchFamily="34" charset="0"/>
                <a:cs typeface="Verdana" pitchFamily="34" charset="0"/>
              </a:endParaRPr>
            </a:p>
            <a:p>
              <a:pPr marL="114300" lvl="1" indent="-114300" algn="l" defTabSz="622300">
                <a:spcBef>
                  <a:spcPct val="0"/>
                </a:spcBef>
                <a:spcAft>
                  <a:spcPts val="600"/>
                </a:spcAft>
                <a:buFont typeface="Wingdings" pitchFamily="2" charset="2"/>
                <a:buChar char="Ø"/>
              </a:pPr>
              <a:r>
                <a:rPr lang="lv-LV" altLang="lv-LV" sz="1500" kern="1200" dirty="0" smtClean="0">
                  <a:solidFill>
                    <a:schemeClr val="tx1"/>
                  </a:solidFill>
                  <a:latin typeface="Verdana" pitchFamily="34" charset="0"/>
                  <a:ea typeface="Verdana" pitchFamily="34" charset="0"/>
                  <a:cs typeface="Verdana" pitchFamily="34" charset="0"/>
                </a:rPr>
                <a:t> Programmas </a:t>
              </a:r>
              <a:r>
                <a:rPr lang="lv-LV" altLang="lv-LV" sz="1500" b="1" kern="1200" dirty="0" smtClean="0">
                  <a:solidFill>
                    <a:schemeClr val="tx1"/>
                  </a:solidFill>
                  <a:latin typeface="Verdana" pitchFamily="34" charset="0"/>
                  <a:ea typeface="Verdana" pitchFamily="34" charset="0"/>
                  <a:cs typeface="Verdana" pitchFamily="34" charset="0"/>
                </a:rPr>
                <a:t>Skolas piens </a:t>
              </a:r>
              <a:r>
                <a:rPr lang="lv-LV" altLang="lv-LV" sz="1500" kern="1200" dirty="0" smtClean="0">
                  <a:solidFill>
                    <a:schemeClr val="tx1"/>
                  </a:solidFill>
                  <a:latin typeface="Verdana" pitchFamily="34" charset="0"/>
                  <a:ea typeface="Verdana" pitchFamily="34" charset="0"/>
                  <a:cs typeface="Verdana" pitchFamily="34" charset="0"/>
                </a:rPr>
                <a:t>&amp; </a:t>
              </a:r>
              <a:r>
                <a:rPr lang="lv-LV" altLang="lv-LV" sz="1500" b="1" kern="1200" dirty="0" smtClean="0">
                  <a:solidFill>
                    <a:schemeClr val="tx1"/>
                  </a:solidFill>
                  <a:latin typeface="Verdana" pitchFamily="34" charset="0"/>
                  <a:ea typeface="Verdana" pitchFamily="34" charset="0"/>
                  <a:cs typeface="Verdana" pitchFamily="34" charset="0"/>
                </a:rPr>
                <a:t>Skolas auglis </a:t>
              </a:r>
              <a:r>
                <a:rPr lang="lv-LV" altLang="lv-LV" sz="1500" kern="1200" dirty="0" smtClean="0">
                  <a:solidFill>
                    <a:schemeClr val="tx1"/>
                  </a:solidFill>
                  <a:latin typeface="Verdana" pitchFamily="34" charset="0"/>
                  <a:ea typeface="Verdana" pitchFamily="34" charset="0"/>
                  <a:cs typeface="Verdana" pitchFamily="34" charset="0"/>
                </a:rPr>
                <a:t>pamatskolās, bērnudārzos (ZM, ES);</a:t>
              </a:r>
            </a:p>
            <a:p>
              <a:pPr marL="114300" lvl="1" indent="-114300" algn="l" defTabSz="622300">
                <a:spcBef>
                  <a:spcPct val="0"/>
                </a:spcBef>
                <a:spcAft>
                  <a:spcPts val="600"/>
                </a:spcAft>
                <a:buFont typeface="Wingdings" pitchFamily="2" charset="2"/>
                <a:buChar char="Ø"/>
              </a:pPr>
              <a:r>
                <a:rPr lang="lv-LV" sz="1500" b="1" kern="1200" dirty="0" smtClean="0">
                  <a:solidFill>
                    <a:schemeClr val="tx1"/>
                  </a:solidFill>
                  <a:latin typeface="Verdana" pitchFamily="34" charset="0"/>
                  <a:ea typeface="Verdana" pitchFamily="34" charset="0"/>
                  <a:cs typeface="Verdana" pitchFamily="34" charset="0"/>
                </a:rPr>
                <a:t> Trans-taukskābju daudzuma samazināšana </a:t>
              </a:r>
              <a:r>
                <a:rPr lang="lv-LV" sz="1500" kern="1200" dirty="0" smtClean="0">
                  <a:solidFill>
                    <a:schemeClr val="tx1"/>
                  </a:solidFill>
                  <a:latin typeface="Verdana" pitchFamily="34" charset="0"/>
                  <a:ea typeface="Verdana" pitchFamily="34" charset="0"/>
                  <a:cs typeface="Verdana" pitchFamily="34" charset="0"/>
                </a:rPr>
                <a:t>(2</a:t>
              </a:r>
              <a:r>
                <a:rPr lang="lv-LV" sz="1500" kern="1200" dirty="0" smtClean="0">
                  <a:solidFill>
                    <a:schemeClr val="tx1"/>
                  </a:solidFill>
                  <a:latin typeface="Verdana" pitchFamily="34" charset="0"/>
                  <a:ea typeface="Verdana" pitchFamily="34" charset="0"/>
                  <a:cs typeface="Verdana" pitchFamily="34" charset="0"/>
                </a:rPr>
                <a:t>%) pārtikas produktos; </a:t>
              </a:r>
              <a:endParaRPr lang="lv-LV" sz="1500" kern="1200" dirty="0">
                <a:solidFill>
                  <a:schemeClr val="tx1"/>
                </a:solidFill>
                <a:latin typeface="Verdana" pitchFamily="34" charset="0"/>
                <a:ea typeface="Verdana" pitchFamily="34" charset="0"/>
                <a:cs typeface="Verdana" pitchFamily="34" charset="0"/>
              </a:endParaRPr>
            </a:p>
            <a:p>
              <a:pPr marL="114300" lvl="1" indent="-114300" defTabSz="622300">
                <a:spcBef>
                  <a:spcPct val="0"/>
                </a:spcBef>
                <a:spcAft>
                  <a:spcPts val="600"/>
                </a:spcAft>
                <a:buFont typeface="Wingdings" pitchFamily="2" charset="2"/>
                <a:buChar char="Ø"/>
              </a:pPr>
              <a:r>
                <a:rPr lang="lv-LV" altLang="lv-LV" sz="1500" b="1" dirty="0" smtClean="0">
                  <a:solidFill>
                    <a:schemeClr val="tx1"/>
                  </a:solidFill>
                  <a:latin typeface="Verdana" pitchFamily="34" charset="0"/>
                  <a:ea typeface="Verdana" pitchFamily="34" charset="0"/>
                  <a:cs typeface="Verdana" pitchFamily="34" charset="0"/>
                </a:rPr>
                <a:t> A</a:t>
              </a:r>
              <a:r>
                <a:rPr lang="lv-LV" altLang="lv-LV" sz="1500" b="1" kern="1200" dirty="0" smtClean="0">
                  <a:solidFill>
                    <a:schemeClr val="tx1"/>
                  </a:solidFill>
                  <a:latin typeface="Verdana" pitchFamily="34" charset="0"/>
                  <a:ea typeface="Verdana" pitchFamily="34" charset="0"/>
                  <a:cs typeface="Verdana" pitchFamily="34" charset="0"/>
                </a:rPr>
                <a:t>kcīzes nodokļa </a:t>
              </a:r>
              <a:r>
                <a:rPr lang="lv-LV" altLang="lv-LV" sz="1500" kern="1200" dirty="0" smtClean="0">
                  <a:solidFill>
                    <a:schemeClr val="tx1"/>
                  </a:solidFill>
                  <a:latin typeface="Verdana" pitchFamily="34" charset="0"/>
                  <a:ea typeface="Verdana" pitchFamily="34" charset="0"/>
                  <a:cs typeface="Verdana" pitchFamily="34" charset="0"/>
                </a:rPr>
                <a:t>celšana </a:t>
              </a:r>
              <a:r>
                <a:rPr lang="lv-LV" altLang="lv-LV" sz="1500" b="1" kern="1200" dirty="0" smtClean="0">
                  <a:solidFill>
                    <a:schemeClr val="tx1"/>
                  </a:solidFill>
                  <a:latin typeface="Verdana" pitchFamily="34" charset="0"/>
                  <a:ea typeface="Verdana" pitchFamily="34" charset="0"/>
                  <a:cs typeface="Verdana" pitchFamily="34" charset="0"/>
                </a:rPr>
                <a:t>saldinātajie</a:t>
              </a:r>
              <a:r>
                <a:rPr lang="lv-LV" altLang="lv-LV" sz="1500" b="1" dirty="0" smtClean="0">
                  <a:solidFill>
                    <a:schemeClr val="tx1"/>
                  </a:solidFill>
                  <a:latin typeface="Verdana" pitchFamily="34" charset="0"/>
                  <a:ea typeface="Verdana" pitchFamily="34" charset="0"/>
                  <a:cs typeface="Verdana" pitchFamily="34" charset="0"/>
                </a:rPr>
                <a:t>m </a:t>
              </a:r>
              <a:r>
                <a:rPr lang="lv-LV" altLang="lv-LV" sz="1500" b="1" dirty="0" smtClean="0">
                  <a:solidFill>
                    <a:schemeClr val="tx1"/>
                  </a:solidFill>
                  <a:latin typeface="Verdana" pitchFamily="34" charset="0"/>
                  <a:ea typeface="Verdana" pitchFamily="34" charset="0"/>
                  <a:cs typeface="Verdana" pitchFamily="34" charset="0"/>
                </a:rPr>
                <a:t>bezalkoholiskajiem </a:t>
              </a:r>
              <a:r>
                <a:rPr lang="lv-LV" altLang="lv-LV" sz="1500" b="1" dirty="0" smtClean="0">
                  <a:solidFill>
                    <a:schemeClr val="tx1"/>
                  </a:solidFill>
                  <a:latin typeface="Verdana" pitchFamily="34" charset="0"/>
                  <a:ea typeface="Verdana" pitchFamily="34" charset="0"/>
                  <a:cs typeface="Verdana" pitchFamily="34" charset="0"/>
                </a:rPr>
                <a:t>dzērieniem </a:t>
              </a:r>
              <a:r>
                <a:rPr lang="lv-LV" altLang="lv-LV" sz="1500" dirty="0" smtClean="0">
                  <a:solidFill>
                    <a:schemeClr val="tx1"/>
                  </a:solidFill>
                  <a:latin typeface="Verdana" pitchFamily="34" charset="0"/>
                  <a:ea typeface="Verdana" pitchFamily="34" charset="0"/>
                  <a:cs typeface="Verdana" pitchFamily="34" charset="0"/>
                </a:rPr>
                <a:t>un piemērošana </a:t>
              </a:r>
              <a:r>
                <a:rPr lang="lv-LV" altLang="lv-LV" sz="1500" b="1" dirty="0" smtClean="0">
                  <a:solidFill>
                    <a:schemeClr val="tx1"/>
                  </a:solidFill>
                  <a:latin typeface="Verdana" pitchFamily="34" charset="0"/>
                  <a:ea typeface="Verdana" pitchFamily="34" charset="0"/>
                  <a:cs typeface="Verdana" pitchFamily="34" charset="0"/>
                </a:rPr>
                <a:t> </a:t>
              </a:r>
              <a:r>
                <a:rPr lang="lv-LV" sz="1500" dirty="0" smtClean="0">
                  <a:solidFill>
                    <a:schemeClr val="tx1"/>
                  </a:solidFill>
                  <a:latin typeface="Verdana" pitchFamily="34" charset="0"/>
                  <a:ea typeface="Verdana" pitchFamily="34" charset="0"/>
                  <a:cs typeface="Verdana" pitchFamily="34" charset="0"/>
                </a:rPr>
                <a:t>produktiem </a:t>
              </a:r>
              <a:r>
                <a:rPr lang="lv-LV" sz="1500" b="1" dirty="0" smtClean="0">
                  <a:solidFill>
                    <a:schemeClr val="tx1"/>
                  </a:solidFill>
                  <a:latin typeface="Verdana" pitchFamily="34" charset="0"/>
                  <a:ea typeface="Verdana" pitchFamily="34" charset="0"/>
                  <a:cs typeface="Verdana" pitchFamily="34" charset="0"/>
                </a:rPr>
                <a:t>ar augstu sāls</a:t>
              </a:r>
              <a:r>
                <a:rPr lang="lv-LV" sz="1500" b="1" dirty="0" smtClean="0">
                  <a:solidFill>
                    <a:schemeClr val="tx1"/>
                  </a:solidFill>
                  <a:latin typeface="Verdana" pitchFamily="34" charset="0"/>
                  <a:ea typeface="Verdana" pitchFamily="34" charset="0"/>
                  <a:cs typeface="Verdana" pitchFamily="34" charset="0"/>
                </a:rPr>
                <a:t>, cukura</a:t>
              </a:r>
              <a:r>
                <a:rPr lang="lv-LV" sz="1500" b="1" dirty="0" smtClean="0">
                  <a:solidFill>
                    <a:schemeClr val="tx1"/>
                  </a:solidFill>
                  <a:latin typeface="Verdana" pitchFamily="34" charset="0"/>
                  <a:ea typeface="Verdana" pitchFamily="34" charset="0"/>
                  <a:cs typeface="Verdana" pitchFamily="34" charset="0"/>
                </a:rPr>
                <a:t>, tauku saturu</a:t>
              </a:r>
              <a:r>
                <a:rPr lang="lv-LV" altLang="lv-LV" sz="1500" dirty="0" smtClean="0">
                  <a:solidFill>
                    <a:schemeClr val="tx1"/>
                  </a:solidFill>
                  <a:latin typeface="Verdana" pitchFamily="34" charset="0"/>
                  <a:ea typeface="Verdana" pitchFamily="34" charset="0"/>
                  <a:cs typeface="Verdana" pitchFamily="34" charset="0"/>
                </a:rPr>
                <a:t>;</a:t>
              </a:r>
              <a:endParaRPr lang="lv-LV" sz="1500" kern="1200" dirty="0" smtClean="0">
                <a:solidFill>
                  <a:schemeClr val="tx1"/>
                </a:solidFill>
                <a:latin typeface="Verdana" pitchFamily="34" charset="0"/>
                <a:ea typeface="Verdana" pitchFamily="34" charset="0"/>
                <a:cs typeface="Verdana" pitchFamily="34" charset="0"/>
              </a:endParaRPr>
            </a:p>
            <a:p>
              <a:pPr marL="114300" lvl="1" indent="-114300" algn="l" defTabSz="622300">
                <a:spcBef>
                  <a:spcPct val="0"/>
                </a:spcBef>
                <a:spcAft>
                  <a:spcPts val="600"/>
                </a:spcAft>
                <a:buFont typeface="Wingdings" pitchFamily="2" charset="2"/>
                <a:buChar char="Ø"/>
              </a:pPr>
              <a:r>
                <a:rPr lang="lv-LV" sz="1500" b="1" kern="1200" dirty="0" smtClean="0">
                  <a:solidFill>
                    <a:schemeClr val="tx1"/>
                  </a:solidFill>
                  <a:latin typeface="Verdana" pitchFamily="34" charset="0"/>
                  <a:ea typeface="Verdana" pitchFamily="34" charset="0"/>
                  <a:cs typeface="Verdana" pitchFamily="34" charset="0"/>
                </a:rPr>
                <a:t> Likums par enerģijas dzērieniem</a:t>
              </a:r>
              <a:r>
                <a:rPr lang="lv-LV" sz="1500" kern="1200" dirty="0" smtClean="0">
                  <a:solidFill>
                    <a:schemeClr val="tx1"/>
                  </a:solidFill>
                  <a:latin typeface="Verdana" pitchFamily="34" charset="0"/>
                  <a:ea typeface="Verdana" pitchFamily="34" charset="0"/>
                  <a:cs typeface="Verdana" pitchFamily="34" charset="0"/>
                </a:rPr>
                <a:t>, nosakot ierobežojumus tirdzniecībai, reklāmai, marketingam bērniem līdz 18.g.v.;</a:t>
              </a:r>
            </a:p>
            <a:p>
              <a:pPr marL="114300" lvl="1" indent="-114300" algn="l" defTabSz="622300">
                <a:spcBef>
                  <a:spcPct val="0"/>
                </a:spcBef>
                <a:spcAft>
                  <a:spcPts val="600"/>
                </a:spcAft>
                <a:buFont typeface="Wingdings" pitchFamily="2" charset="2"/>
                <a:buChar char="Ø"/>
              </a:pPr>
              <a:r>
                <a:rPr lang="lv-LV" sz="1500" kern="1200" dirty="0" smtClean="0">
                  <a:solidFill>
                    <a:schemeClr val="tx1"/>
                  </a:solidFill>
                  <a:latin typeface="Verdana" pitchFamily="34" charset="0"/>
                  <a:ea typeface="Verdana" pitchFamily="34" charset="0"/>
                  <a:cs typeface="Verdana" pitchFamily="34" charset="0"/>
                </a:rPr>
                <a:t> Izvērtēt iespēju noteikt </a:t>
              </a:r>
              <a:r>
                <a:rPr lang="lv-LV" sz="1500" b="1" kern="1200" dirty="0" smtClean="0">
                  <a:solidFill>
                    <a:schemeClr val="tx1"/>
                  </a:solidFill>
                  <a:latin typeface="Verdana" pitchFamily="34" charset="0"/>
                  <a:ea typeface="Verdana" pitchFamily="34" charset="0"/>
                  <a:cs typeface="Verdana" pitchFamily="34" charset="0"/>
                </a:rPr>
                <a:t>samazinātu iepakojuma izmēru </a:t>
              </a:r>
              <a:r>
                <a:rPr lang="lv-LV" sz="1500" kern="1200" dirty="0" smtClean="0">
                  <a:solidFill>
                    <a:schemeClr val="tx1"/>
                  </a:solidFill>
                  <a:latin typeface="Verdana" pitchFamily="34" charset="0"/>
                  <a:ea typeface="Verdana" pitchFamily="34" charset="0"/>
                  <a:cs typeface="Verdana" pitchFamily="34" charset="0"/>
                </a:rPr>
                <a:t>produktiem ar </a:t>
              </a:r>
              <a:r>
                <a:rPr lang="lv-LV" sz="1500" kern="1200" dirty="0" smtClean="0">
                  <a:solidFill>
                    <a:schemeClr val="tx1"/>
                  </a:solidFill>
                  <a:latin typeface="Verdana" pitchFamily="34" charset="0"/>
                  <a:ea typeface="Verdana" pitchFamily="34" charset="0"/>
                  <a:cs typeface="Verdana" pitchFamily="34" charset="0"/>
                </a:rPr>
                <a:t> augstu </a:t>
              </a:r>
              <a:r>
                <a:rPr lang="lv-LV" sz="1500" kern="1200" dirty="0" smtClean="0">
                  <a:solidFill>
                    <a:schemeClr val="tx1"/>
                  </a:solidFill>
                  <a:latin typeface="Verdana" pitchFamily="34" charset="0"/>
                  <a:ea typeface="Verdana" pitchFamily="34" charset="0"/>
                  <a:cs typeface="Verdana" pitchFamily="34" charset="0"/>
                </a:rPr>
                <a:t>sāls, cukura un tauku saturu;</a:t>
              </a:r>
            </a:p>
            <a:p>
              <a:pPr marL="114300" lvl="1" indent="-114300" defTabSz="622300">
                <a:spcBef>
                  <a:spcPct val="0"/>
                </a:spcBef>
                <a:spcAft>
                  <a:spcPts val="600"/>
                </a:spcAft>
                <a:buFont typeface="Wingdings" pitchFamily="2" charset="2"/>
                <a:buChar char="Ø"/>
              </a:pPr>
              <a:r>
                <a:rPr lang="lv-LV" sz="1500" kern="1200" dirty="0" smtClean="0">
                  <a:solidFill>
                    <a:schemeClr val="tx1"/>
                  </a:solidFill>
                  <a:latin typeface="Verdana" pitchFamily="34" charset="0"/>
                  <a:ea typeface="Verdana" pitchFamily="34" charset="0"/>
                  <a:cs typeface="Verdana" pitchFamily="34" charset="0"/>
                </a:rPr>
                <a:t> Izvērtēt iespēju </a:t>
              </a:r>
              <a:r>
                <a:rPr lang="lv-LV" sz="1500" b="1" kern="1200" dirty="0" smtClean="0">
                  <a:solidFill>
                    <a:schemeClr val="tx1"/>
                  </a:solidFill>
                  <a:latin typeface="Verdana" pitchFamily="34" charset="0"/>
                  <a:ea typeface="Verdana" pitchFamily="34" charset="0"/>
                  <a:cs typeface="Verdana" pitchFamily="34" charset="0"/>
                </a:rPr>
                <a:t>ierobežot </a:t>
              </a:r>
              <a:r>
                <a:rPr lang="lv-LV" sz="1500" b="1" dirty="0" smtClean="0">
                  <a:solidFill>
                    <a:schemeClr val="tx1"/>
                  </a:solidFill>
                  <a:latin typeface="Verdana" pitchFamily="34" charset="0"/>
                  <a:ea typeface="Verdana" pitchFamily="34" charset="0"/>
                  <a:cs typeface="Verdana" pitchFamily="34" charset="0"/>
                </a:rPr>
                <a:t>marketingu skolās, sporta klubos, sporta zālēs </a:t>
              </a:r>
              <a:r>
                <a:rPr lang="lv-LV" sz="1500" dirty="0" smtClean="0">
                  <a:solidFill>
                    <a:schemeClr val="tx1"/>
                  </a:solidFill>
                  <a:latin typeface="Verdana" pitchFamily="34" charset="0"/>
                  <a:ea typeface="Verdana" pitchFamily="34" charset="0"/>
                  <a:cs typeface="Verdana" pitchFamily="34" charset="0"/>
                </a:rPr>
                <a:t>u.c. produktiem ar augstu sāls, cukura un tauku </a:t>
              </a:r>
              <a:r>
                <a:rPr lang="lv-LV" sz="1500" dirty="0" smtClean="0">
                  <a:solidFill>
                    <a:schemeClr val="tx1"/>
                  </a:solidFill>
                  <a:latin typeface="Verdana" pitchFamily="34" charset="0"/>
                  <a:ea typeface="Verdana" pitchFamily="34" charset="0"/>
                  <a:cs typeface="Verdana" pitchFamily="34" charset="0"/>
                </a:rPr>
                <a:t>saturu</a:t>
              </a:r>
              <a:r>
                <a:rPr lang="lv-LV" sz="1500" dirty="0" smtClean="0">
                  <a:solidFill>
                    <a:schemeClr val="tx1"/>
                  </a:solidFill>
                  <a:latin typeface="Verdana" pitchFamily="34" charset="0"/>
                  <a:ea typeface="Verdana" pitchFamily="34" charset="0"/>
                  <a:cs typeface="Verdana" pitchFamily="34" charset="0"/>
                </a:rPr>
                <a:t>.</a:t>
              </a:r>
            </a:p>
            <a:p>
              <a:pPr marL="114300" lvl="1" indent="-114300" defTabSz="622300">
                <a:spcBef>
                  <a:spcPct val="0"/>
                </a:spcBef>
                <a:spcAft>
                  <a:spcPts val="600"/>
                </a:spcAft>
              </a:pPr>
              <a:endParaRPr lang="en-US" altLang="lv-LV" sz="1500" kern="1200" dirty="0" smtClean="0">
                <a:solidFill>
                  <a:schemeClr val="tx1"/>
                </a:solidFill>
                <a:latin typeface="Verdana" pitchFamily="34" charset="0"/>
                <a:ea typeface="Verdana" pitchFamily="34" charset="0"/>
                <a:cs typeface="Verdana" pitchFamily="34" charset="0"/>
              </a:endParaRPr>
            </a:p>
          </p:txBody>
        </p:sp>
      </p:grpSp>
      <p:grpSp>
        <p:nvGrpSpPr>
          <p:cNvPr id="3" name="Group 21"/>
          <p:cNvGrpSpPr/>
          <p:nvPr/>
        </p:nvGrpSpPr>
        <p:grpSpPr>
          <a:xfrm>
            <a:off x="533400" y="1676400"/>
            <a:ext cx="7755584" cy="609600"/>
            <a:chOff x="318947" y="67519"/>
            <a:chExt cx="7755584" cy="391491"/>
          </a:xfrm>
          <a:scene3d>
            <a:camera prst="orthographicFront"/>
            <a:lightRig rig="flat" dir="t"/>
          </a:scene3d>
        </p:grpSpPr>
        <p:sp>
          <p:nvSpPr>
            <p:cNvPr id="23" name="Rounded Rectangle 22"/>
            <p:cNvSpPr/>
            <p:nvPr/>
          </p:nvSpPr>
          <p:spPr>
            <a:xfrm>
              <a:off x="318947" y="67519"/>
              <a:ext cx="7755584" cy="391491"/>
            </a:xfrm>
            <a:prstGeom prst="roundRect">
              <a:avLst/>
            </a:prstGeom>
            <a:solidFill>
              <a:srgbClr val="BC4C00"/>
            </a:solidFill>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2">
                <a:hueOff val="0"/>
                <a:satOff val="0"/>
                <a:lumOff val="0"/>
                <a:alphaOff val="0"/>
              </a:schemeClr>
            </a:effectRef>
            <a:fontRef idx="minor">
              <a:schemeClr val="lt1"/>
            </a:fontRef>
          </p:style>
        </p:sp>
        <p:sp>
          <p:nvSpPr>
            <p:cNvPr id="24" name="Rounded Rectangle 6"/>
            <p:cNvSpPr/>
            <p:nvPr/>
          </p:nvSpPr>
          <p:spPr>
            <a:xfrm>
              <a:off x="338058" y="86630"/>
              <a:ext cx="7717362" cy="353269"/>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226030" tIns="0" rIns="226030" bIns="0" numCol="1" spcCol="1270" anchor="ctr" anchorCtr="0">
              <a:noAutofit/>
            </a:bodyPr>
            <a:lstStyle/>
            <a:p>
              <a:pPr lvl="0" defTabSz="666750">
                <a:spcBef>
                  <a:spcPct val="0"/>
                </a:spcBef>
                <a:spcAft>
                  <a:spcPts val="600"/>
                </a:spcAft>
              </a:pPr>
              <a:r>
                <a:rPr lang="lv-LV" sz="1500" b="1" u="sng" dirty="0" smtClean="0">
                  <a:latin typeface="Verdana" pitchFamily="34" charset="0"/>
                  <a:ea typeface="Verdana" pitchFamily="34" charset="0"/>
                  <a:cs typeface="Verdana" pitchFamily="34" charset="0"/>
                </a:rPr>
                <a:t>Mērķis</a:t>
              </a:r>
              <a:r>
                <a:rPr lang="lv-LV" sz="1500" b="1" dirty="0" smtClean="0">
                  <a:latin typeface="Verdana" pitchFamily="34" charset="0"/>
                  <a:ea typeface="Verdana" pitchFamily="34" charset="0"/>
                  <a:cs typeface="Verdana" pitchFamily="34" charset="0"/>
                </a:rPr>
                <a:t>: </a:t>
              </a:r>
              <a:r>
                <a:rPr lang="lv-LV" sz="1500" b="1" dirty="0" smtClean="0">
                  <a:latin typeface="Verdana" pitchFamily="34" charset="0"/>
                  <a:ea typeface="Verdana" pitchFamily="34" charset="0"/>
                  <a:cs typeface="Verdana" pitchFamily="34" charset="0"/>
                </a:rPr>
                <a:t>veicināt veselīgu uzturu sabiedrībā</a:t>
              </a:r>
              <a:r>
                <a:rPr lang="lv-LV" sz="1500" b="1" dirty="0" smtClean="0">
                  <a:latin typeface="Verdana" pitchFamily="34" charset="0"/>
                  <a:ea typeface="Verdana" pitchFamily="34" charset="0"/>
                  <a:cs typeface="Verdana" pitchFamily="34" charset="0"/>
                </a:rPr>
                <a:t>, īpaši, sociālās  	atstumtības un nabadzības riskam pakļauto iedz. grupām</a:t>
              </a:r>
              <a:endParaRPr lang="en-US" sz="1500" b="1" dirty="0">
                <a:latin typeface="Verdana" pitchFamily="34" charset="0"/>
                <a:ea typeface="Verdana" pitchFamily="34" charset="0"/>
                <a:cs typeface="Verdana" pitchFamily="34" charset="0"/>
              </a:endParaRPr>
            </a:p>
          </p:txBody>
        </p:sp>
      </p:grpSp>
      <p:sp>
        <p:nvSpPr>
          <p:cNvPr id="14" name="Rectangle 13"/>
          <p:cNvSpPr/>
          <p:nvPr/>
        </p:nvSpPr>
        <p:spPr>
          <a:xfrm>
            <a:off x="1676400" y="1216223"/>
            <a:ext cx="5715000" cy="307777"/>
          </a:xfrm>
          <a:prstGeom prst="rect">
            <a:avLst/>
          </a:prstGeom>
        </p:spPr>
        <p:txBody>
          <a:bodyPr wrap="square">
            <a:spAutoFit/>
          </a:bodyPr>
          <a:lstStyle/>
          <a:p>
            <a:pPr algn="ctr"/>
            <a:r>
              <a:rPr lang="lv-LV" sz="1400" dirty="0" smtClean="0">
                <a:solidFill>
                  <a:schemeClr val="accent2">
                    <a:lumMod val="75000"/>
                  </a:schemeClr>
                </a:solidFill>
                <a:latin typeface="Verdana" pitchFamily="34" charset="0"/>
                <a:ea typeface="Verdana" pitchFamily="34" charset="0"/>
                <a:cs typeface="Verdana" pitchFamily="34" charset="0"/>
              </a:rPr>
              <a:t>(</a:t>
            </a:r>
            <a:r>
              <a:rPr lang="lv-LV" sz="1400" u="sng" dirty="0" smtClean="0">
                <a:solidFill>
                  <a:schemeClr val="accent2">
                    <a:lumMod val="75000"/>
                  </a:schemeClr>
                </a:solidFill>
                <a:latin typeface="Verdana" pitchFamily="34" charset="0"/>
                <a:ea typeface="Verdana" pitchFamily="34" charset="0"/>
                <a:cs typeface="Verdana" pitchFamily="34" charset="0"/>
              </a:rPr>
              <a:t>Sabiedrības veselības </a:t>
            </a:r>
            <a:r>
              <a:rPr lang="lv-LV" sz="1400" dirty="0" smtClean="0">
                <a:solidFill>
                  <a:schemeClr val="accent2">
                    <a:lumMod val="75000"/>
                  </a:schemeClr>
                </a:solidFill>
                <a:latin typeface="Verdana" pitchFamily="34" charset="0"/>
                <a:ea typeface="Verdana" pitchFamily="34" charset="0"/>
                <a:cs typeface="Verdana" pitchFamily="34" charset="0"/>
              </a:rPr>
              <a:t>pamatnostādnes 2014.-2020.g.)</a:t>
            </a:r>
            <a:endParaRPr lang="lv-LV" sz="1400" dirty="0" smtClean="0">
              <a:solidFill>
                <a:schemeClr val="accent2">
                  <a:lumMod val="75000"/>
                </a:schemeClr>
              </a:solidFill>
              <a:latin typeface="Verdana" pitchFamily="34" charset="0"/>
              <a:ea typeface="Verdana" pitchFamily="34" charset="0"/>
              <a:cs typeface="Verdana" pitchFamily="34" charset="0"/>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381000" y="0"/>
            <a:ext cx="1761743" cy="1957799"/>
          </a:xfrm>
          <a:prstGeom prst="rect">
            <a:avLst/>
          </a:prstGeom>
        </p:spPr>
      </p:pic>
      <p:sp>
        <p:nvSpPr>
          <p:cNvPr id="5" name="Slaida numura vietturis 4"/>
          <p:cNvSpPr>
            <a:spLocks noGrp="1"/>
          </p:cNvSpPr>
          <p:nvPr>
            <p:ph type="sldNum" sz="quarter" idx="12"/>
          </p:nvPr>
        </p:nvSpPr>
        <p:spPr>
          <a:xfrm>
            <a:off x="6553200" y="6492877"/>
            <a:ext cx="2133600" cy="365123"/>
          </a:xfrm>
        </p:spPr>
        <p:txBody>
          <a:bodyPr/>
          <a:lstStyle/>
          <a:p>
            <a:fld id="{B6F15528-21DE-4FAA-801E-634DDDAF4B2B}" type="slidenum">
              <a:rPr lang="en-US" smtClean="0"/>
              <a:pPr/>
              <a:t>17</a:t>
            </a:fld>
            <a:endParaRPr lang="en-US" dirty="0"/>
          </a:p>
        </p:txBody>
      </p:sp>
      <p:sp>
        <p:nvSpPr>
          <p:cNvPr id="8" name="Virsraksts 1"/>
          <p:cNvSpPr txBox="1">
            <a:spLocks/>
          </p:cNvSpPr>
          <p:nvPr/>
        </p:nvSpPr>
        <p:spPr>
          <a:xfrm>
            <a:off x="1981200" y="228600"/>
            <a:ext cx="5181600" cy="1371600"/>
          </a:xfrm>
          <a:prstGeom prst="rect">
            <a:avLst/>
          </a:prstGeom>
        </p:spPr>
        <p:txBody>
          <a:bodyPr vert="horz"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lv-LV" sz="2400" b="1" i="0" u="none" strike="noStrike" kern="1200" spc="0" normalizeH="0" noProof="0" dirty="0" smtClean="0">
                <a:ln>
                  <a:noFill/>
                </a:ln>
                <a:solidFill>
                  <a:schemeClr val="accent2">
                    <a:lumMod val="75000"/>
                  </a:schemeClr>
                </a:solidFill>
                <a:effectLst/>
                <a:uLnTx/>
                <a:uFillTx/>
                <a:latin typeface="Verdana" pitchFamily="34" charset="0"/>
                <a:ea typeface="Verdana" pitchFamily="34" charset="0"/>
                <a:cs typeface="Verdana" pitchFamily="34" charset="0"/>
              </a:rPr>
              <a:t>Plānotās veselības veicināšanas </a:t>
            </a:r>
            <a:r>
              <a:rPr kumimoji="0" lang="lv-LV" sz="2400" b="1" i="0" u="none" strike="noStrike" kern="1200" spc="0" normalizeH="0" noProof="0" dirty="0" smtClean="0">
                <a:ln>
                  <a:noFill/>
                </a:ln>
                <a:solidFill>
                  <a:schemeClr val="accent2">
                    <a:lumMod val="75000"/>
                  </a:schemeClr>
                </a:solidFill>
                <a:effectLst/>
                <a:uLnTx/>
                <a:uFillTx/>
                <a:latin typeface="Verdana" pitchFamily="34" charset="0"/>
                <a:ea typeface="Verdana" pitchFamily="34" charset="0"/>
                <a:cs typeface="Verdana" pitchFamily="34" charset="0"/>
              </a:rPr>
              <a:t>aktivitātes: </a:t>
            </a:r>
            <a:r>
              <a:rPr kumimoji="0" lang="lv-LV" sz="2400" b="1" i="0" u="sng" strike="noStrike" kern="1200" spc="0" normalizeH="0" noProof="0" dirty="0" smtClean="0">
                <a:ln>
                  <a:noFill/>
                </a:ln>
                <a:solidFill>
                  <a:schemeClr val="accent2">
                    <a:lumMod val="75000"/>
                  </a:schemeClr>
                </a:solidFill>
                <a:effectLst/>
                <a:uLnTx/>
                <a:uFillTx/>
                <a:latin typeface="Verdana" pitchFamily="34" charset="0"/>
                <a:ea typeface="Verdana" pitchFamily="34" charset="0"/>
                <a:cs typeface="Verdana" pitchFamily="34" charset="0"/>
              </a:rPr>
              <a:t>fiziskās </a:t>
            </a:r>
            <a:r>
              <a:rPr kumimoji="0" lang="lv-LV" sz="2400" b="1" i="0" u="sng" strike="noStrike" kern="1200" spc="0" normalizeH="0" noProof="0" dirty="0" smtClean="0">
                <a:ln>
                  <a:noFill/>
                </a:ln>
                <a:solidFill>
                  <a:schemeClr val="accent2">
                    <a:lumMod val="75000"/>
                  </a:schemeClr>
                </a:solidFill>
                <a:effectLst/>
                <a:uLnTx/>
                <a:uFillTx/>
                <a:latin typeface="Verdana" pitchFamily="34" charset="0"/>
                <a:ea typeface="Verdana" pitchFamily="34" charset="0"/>
                <a:cs typeface="Verdana" pitchFamily="34" charset="0"/>
              </a:rPr>
              <a:t>aktivitātes</a:t>
            </a:r>
            <a:r>
              <a:rPr kumimoji="0" lang="lv-LV" sz="2400" b="1" i="0" strike="noStrike" kern="1200" spc="0" normalizeH="0" noProof="0" dirty="0" smtClean="0">
                <a:ln>
                  <a:noFill/>
                </a:ln>
                <a:solidFill>
                  <a:schemeClr val="accent2">
                    <a:lumMod val="75000"/>
                  </a:schemeClr>
                </a:solidFill>
                <a:effectLst/>
                <a:uLnTx/>
                <a:uFillTx/>
                <a:latin typeface="Verdana" pitchFamily="34" charset="0"/>
                <a:ea typeface="Verdana" pitchFamily="34" charset="0"/>
                <a:cs typeface="Verdana" pitchFamily="34" charset="0"/>
              </a:rPr>
              <a:t> (1)</a:t>
            </a:r>
            <a:endParaRPr kumimoji="0" lang="lv-LV" sz="2400" b="1" i="0" strike="noStrike" kern="1200" spc="0" normalizeH="0" noProof="0" dirty="0">
              <a:ln>
                <a:noFill/>
              </a:ln>
              <a:solidFill>
                <a:schemeClr val="accent2">
                  <a:lumMod val="75000"/>
                </a:schemeClr>
              </a:solidFill>
              <a:effectLst/>
              <a:uLnTx/>
              <a:uFillTx/>
              <a:latin typeface="Verdana" pitchFamily="34" charset="0"/>
              <a:ea typeface="Verdana" pitchFamily="34" charset="0"/>
              <a:cs typeface="Verdana" pitchFamily="34" charset="0"/>
            </a:endParaRPr>
          </a:p>
        </p:txBody>
      </p:sp>
      <p:sp>
        <p:nvSpPr>
          <p:cNvPr id="9" name="Footer Placeholder 8"/>
          <p:cNvSpPr>
            <a:spLocks noGrp="1"/>
          </p:cNvSpPr>
          <p:nvPr>
            <p:ph type="ftr" sz="quarter" idx="11"/>
          </p:nvPr>
        </p:nvSpPr>
        <p:spPr>
          <a:xfrm>
            <a:off x="3124200" y="6492877"/>
            <a:ext cx="2895600" cy="365123"/>
          </a:xfrm>
        </p:spPr>
        <p:txBody>
          <a:bodyPr/>
          <a:lstStyle/>
          <a:p>
            <a:r>
              <a:rPr lang="en-US" dirty="0" err="1" smtClean="0"/>
              <a:t>Konference</a:t>
            </a:r>
            <a:r>
              <a:rPr lang="en-US" dirty="0" smtClean="0"/>
              <a:t> “</a:t>
            </a:r>
            <a:r>
              <a:rPr lang="en-US" dirty="0" err="1" smtClean="0"/>
              <a:t>Esi</a:t>
            </a:r>
            <a:r>
              <a:rPr lang="en-US" dirty="0" smtClean="0"/>
              <a:t> </a:t>
            </a:r>
            <a:r>
              <a:rPr lang="en-US" dirty="0" err="1" smtClean="0"/>
              <a:t>aktīvs</a:t>
            </a:r>
            <a:r>
              <a:rPr lang="en-US" dirty="0" smtClean="0"/>
              <a:t>!". 09/09/2015, </a:t>
            </a:r>
            <a:r>
              <a:rPr lang="en-US" dirty="0" err="1" smtClean="0"/>
              <a:t>Rīga</a:t>
            </a:r>
            <a:r>
              <a:rPr lang="en-US" dirty="0" smtClean="0"/>
              <a:t>.</a:t>
            </a:r>
            <a:endParaRPr lang="en-US" dirty="0"/>
          </a:p>
        </p:txBody>
      </p:sp>
      <p:grpSp>
        <p:nvGrpSpPr>
          <p:cNvPr id="2" name="Group 20"/>
          <p:cNvGrpSpPr/>
          <p:nvPr/>
        </p:nvGrpSpPr>
        <p:grpSpPr>
          <a:xfrm>
            <a:off x="381000" y="2286000"/>
            <a:ext cx="8458200" cy="3886200"/>
            <a:chOff x="0" y="209926"/>
            <a:chExt cx="8542860" cy="3686259"/>
          </a:xfrm>
          <a:scene3d>
            <a:camera prst="orthographicFront"/>
            <a:lightRig rig="flat" dir="t"/>
          </a:scene3d>
        </p:grpSpPr>
        <p:sp>
          <p:nvSpPr>
            <p:cNvPr id="25" name="Rectangle 24"/>
            <p:cNvSpPr/>
            <p:nvPr/>
          </p:nvSpPr>
          <p:spPr>
            <a:xfrm>
              <a:off x="0" y="209926"/>
              <a:ext cx="8542860" cy="3686259"/>
            </a:xfrm>
            <a:prstGeom prst="rect">
              <a:avLst/>
            </a:prstGeom>
            <a:sp3d z="190500" extrusionH="12700" prstMaterial="plastic">
              <a:bevelT w="50800" h="50800"/>
            </a:sp3d>
          </p:spPr>
          <p:style>
            <a:lnRef idx="1">
              <a:schemeClr val="accent2">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sp>
        <p:sp>
          <p:nvSpPr>
            <p:cNvPr id="26" name="Rectangle 25"/>
            <p:cNvSpPr/>
            <p:nvPr/>
          </p:nvSpPr>
          <p:spPr>
            <a:xfrm>
              <a:off x="0" y="209927"/>
              <a:ext cx="8542860" cy="2383455"/>
            </a:xfrm>
            <a:prstGeom prst="rect">
              <a:avLst/>
            </a:prstGeom>
            <a:sp3d z="190500"/>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80000" tIns="352800" rIns="180000" bIns="99568" numCol="1" spcCol="1270" anchor="t" anchorCtr="0">
              <a:noAutofit/>
            </a:bodyPr>
            <a:lstStyle/>
            <a:p>
              <a:endParaRPr lang="lv-LV" sz="500" b="1" dirty="0" smtClean="0">
                <a:latin typeface="Verdana" pitchFamily="34" charset="0"/>
                <a:ea typeface="Verdana" pitchFamily="34" charset="0"/>
                <a:cs typeface="Verdana" pitchFamily="34" charset="0"/>
              </a:endParaRPr>
            </a:p>
            <a:p>
              <a:endParaRPr lang="lv-LV" sz="500" b="1" dirty="0" smtClean="0">
                <a:latin typeface="Verdana" pitchFamily="34" charset="0"/>
                <a:ea typeface="Verdana" pitchFamily="34" charset="0"/>
                <a:cs typeface="Verdana" pitchFamily="34" charset="0"/>
              </a:endParaRPr>
            </a:p>
            <a:p>
              <a:endParaRPr lang="lv-LV" sz="500" b="1" dirty="0" smtClean="0">
                <a:latin typeface="Verdana" pitchFamily="34" charset="0"/>
                <a:ea typeface="Verdana" pitchFamily="34" charset="0"/>
                <a:cs typeface="Verdana" pitchFamily="34" charset="0"/>
              </a:endParaRPr>
            </a:p>
            <a:p>
              <a:endParaRPr lang="lv-LV" sz="500" b="1" dirty="0" smtClean="0">
                <a:latin typeface="Verdana" pitchFamily="34" charset="0"/>
                <a:ea typeface="Verdana" pitchFamily="34" charset="0"/>
                <a:cs typeface="Verdana" pitchFamily="34" charset="0"/>
              </a:endParaRPr>
            </a:p>
            <a:p>
              <a:endParaRPr lang="lv-LV" sz="500" b="1" dirty="0" smtClean="0">
                <a:latin typeface="Verdana" pitchFamily="34" charset="0"/>
                <a:ea typeface="Verdana" pitchFamily="34" charset="0"/>
                <a:cs typeface="Verdana" pitchFamily="34" charset="0"/>
              </a:endParaRPr>
            </a:p>
            <a:p>
              <a:pPr>
                <a:spcAft>
                  <a:spcPts val="600"/>
                </a:spcAft>
                <a:buFont typeface="Wingdings" pitchFamily="2" charset="2"/>
                <a:buChar char="Ø"/>
              </a:pPr>
              <a:r>
                <a:rPr lang="lv-LV" sz="1600" dirty="0" smtClean="0">
                  <a:latin typeface="Verdana" pitchFamily="34" charset="0"/>
                  <a:ea typeface="Verdana" pitchFamily="34" charset="0"/>
                  <a:cs typeface="Verdana" pitchFamily="34" charset="0"/>
                </a:rPr>
                <a:t> </a:t>
              </a:r>
              <a:r>
                <a:rPr lang="lv-LV" sz="1500" dirty="0" smtClean="0">
                  <a:latin typeface="Verdana" pitchFamily="34" charset="0"/>
                  <a:ea typeface="Verdana" pitchFamily="34" charset="0"/>
                  <a:cs typeface="Verdana" pitchFamily="34" charset="0"/>
                </a:rPr>
                <a:t>sabiedrības informēšanas </a:t>
              </a:r>
              <a:r>
                <a:rPr lang="lv-LV" sz="1500" b="1" dirty="0" smtClean="0">
                  <a:latin typeface="Verdana" pitchFamily="34" charset="0"/>
                  <a:ea typeface="Verdana" pitchFamily="34" charset="0"/>
                  <a:cs typeface="Verdana" pitchFamily="34" charset="0"/>
                </a:rPr>
                <a:t>pasākumu komplekss</a:t>
              </a:r>
              <a:r>
                <a:rPr lang="lv-LV" sz="1500" dirty="0" smtClean="0">
                  <a:latin typeface="Verdana" pitchFamily="34" charset="0"/>
                  <a:ea typeface="Verdana" pitchFamily="34" charset="0"/>
                  <a:cs typeface="Verdana" pitchFamily="34" charset="0"/>
                </a:rPr>
                <a:t>;</a:t>
              </a:r>
              <a:r>
                <a:rPr lang="lv-LV" sz="1500" dirty="0" smtClean="0">
                  <a:latin typeface="Verdana" pitchFamily="34" charset="0"/>
                  <a:ea typeface="Verdana" pitchFamily="34" charset="0"/>
                  <a:cs typeface="Verdana" pitchFamily="34" charset="0"/>
                </a:rPr>
                <a:t> </a:t>
              </a:r>
              <a:endParaRPr lang="lv-LV" sz="1500" dirty="0" smtClean="0">
                <a:latin typeface="Verdana" pitchFamily="34" charset="0"/>
                <a:ea typeface="Verdana" pitchFamily="34" charset="0"/>
                <a:cs typeface="Verdana" pitchFamily="34" charset="0"/>
              </a:endParaRPr>
            </a:p>
            <a:p>
              <a:pPr>
                <a:spcAft>
                  <a:spcPts val="600"/>
                </a:spcAft>
                <a:buFont typeface="Wingdings" pitchFamily="2" charset="2"/>
                <a:buChar char="Ø"/>
              </a:pPr>
              <a:r>
                <a:rPr lang="lv-LV" sz="1500" dirty="0" smtClean="0">
                  <a:latin typeface="Verdana" pitchFamily="34" charset="0"/>
                  <a:ea typeface="Verdana" pitchFamily="34" charset="0"/>
                  <a:cs typeface="Verdana" pitchFamily="34" charset="0"/>
                </a:rPr>
                <a:t> </a:t>
              </a:r>
              <a:r>
                <a:rPr lang="lv-LV" sz="1500" b="1" dirty="0" smtClean="0">
                  <a:latin typeface="Verdana" pitchFamily="34" charset="0"/>
                  <a:ea typeface="Verdana" pitchFamily="34" charset="0"/>
                  <a:cs typeface="Verdana" pitchFamily="34" charset="0"/>
                </a:rPr>
                <a:t>informatīvie </a:t>
              </a:r>
              <a:r>
                <a:rPr lang="lv-LV" sz="1500" b="1" dirty="0" smtClean="0">
                  <a:latin typeface="Verdana" pitchFamily="34" charset="0"/>
                  <a:ea typeface="Verdana" pitchFamily="34" charset="0"/>
                  <a:cs typeface="Verdana" pitchFamily="34" charset="0"/>
                </a:rPr>
                <a:t>materiāli </a:t>
              </a:r>
              <a:r>
                <a:rPr lang="lv-LV" sz="1500" dirty="0" smtClean="0">
                  <a:latin typeface="Verdana" pitchFamily="34" charset="0"/>
                  <a:ea typeface="Verdana" pitchFamily="34" charset="0"/>
                  <a:cs typeface="Verdana" pitchFamily="34" charset="0"/>
                </a:rPr>
                <a:t>un uzskates līdzekļi (plakāti, grāmatas, bukleti utt</a:t>
              </a:r>
              <a:r>
                <a:rPr lang="lv-LV" sz="1500" dirty="0" smtClean="0">
                  <a:latin typeface="Verdana" pitchFamily="34" charset="0"/>
                  <a:ea typeface="Verdana" pitchFamily="34" charset="0"/>
                  <a:cs typeface="Verdana" pitchFamily="34" charset="0"/>
                </a:rPr>
                <a:t>.); </a:t>
              </a:r>
            </a:p>
            <a:p>
              <a:pPr>
                <a:spcAft>
                  <a:spcPts val="600"/>
                </a:spcAft>
                <a:buFont typeface="Wingdings" pitchFamily="2" charset="2"/>
                <a:buChar char="Ø"/>
              </a:pPr>
              <a:r>
                <a:rPr lang="lv-LV" sz="1500" dirty="0" smtClean="0">
                  <a:latin typeface="Verdana" pitchFamily="34" charset="0"/>
                  <a:ea typeface="Verdana" pitchFamily="34" charset="0"/>
                  <a:cs typeface="Verdana" pitchFamily="34" charset="0"/>
                </a:rPr>
                <a:t> </a:t>
              </a:r>
              <a:r>
                <a:rPr lang="lv-LV" sz="1500" dirty="0" smtClean="0">
                  <a:latin typeface="Verdana" pitchFamily="34" charset="0"/>
                  <a:ea typeface="Verdana" pitchFamily="34" charset="0"/>
                  <a:cs typeface="Verdana" pitchFamily="34" charset="0"/>
                </a:rPr>
                <a:t>interaktīvas </a:t>
              </a:r>
              <a:r>
                <a:rPr lang="lv-LV" sz="1500" b="1" dirty="0" smtClean="0">
                  <a:latin typeface="Verdana" pitchFamily="34" charset="0"/>
                  <a:ea typeface="Verdana" pitchFamily="34" charset="0"/>
                  <a:cs typeface="Verdana" pitchFamily="34" charset="0"/>
                </a:rPr>
                <a:t>izglītojošas nodarbības</a:t>
              </a:r>
              <a:r>
                <a:rPr lang="lv-LV" sz="1500" dirty="0" smtClean="0">
                  <a:latin typeface="Verdana" pitchFamily="34" charset="0"/>
                  <a:ea typeface="Verdana" pitchFamily="34" charset="0"/>
                  <a:cs typeface="Verdana" pitchFamily="34" charset="0"/>
                </a:rPr>
                <a:t>, tematiskās </a:t>
              </a:r>
              <a:r>
                <a:rPr lang="lv-LV" sz="1500" dirty="0" smtClean="0">
                  <a:latin typeface="Verdana" pitchFamily="34" charset="0"/>
                  <a:ea typeface="Verdana" pitchFamily="34" charset="0"/>
                  <a:cs typeface="Verdana" pitchFamily="34" charset="0"/>
                </a:rPr>
                <a:t>lekcijas, </a:t>
              </a:r>
              <a:r>
                <a:rPr lang="lv-LV" sz="1500" dirty="0" smtClean="0">
                  <a:latin typeface="Verdana" pitchFamily="34" charset="0"/>
                  <a:ea typeface="Verdana" pitchFamily="34" charset="0"/>
                  <a:cs typeface="Verdana" pitchFamily="34" charset="0"/>
                </a:rPr>
                <a:t>semināri;</a:t>
              </a:r>
              <a:endParaRPr lang="lv-LV" sz="1500" dirty="0" smtClean="0">
                <a:latin typeface="Verdana" pitchFamily="34" charset="0"/>
                <a:ea typeface="Verdana" pitchFamily="34" charset="0"/>
                <a:cs typeface="Verdana" pitchFamily="34" charset="0"/>
              </a:endParaRPr>
            </a:p>
            <a:p>
              <a:pPr>
                <a:spcAft>
                  <a:spcPts val="600"/>
                </a:spcAft>
                <a:buFont typeface="Wingdings" pitchFamily="2" charset="2"/>
                <a:buChar char="Ø"/>
              </a:pPr>
              <a:r>
                <a:rPr lang="lv-LV" sz="1500" b="1" dirty="0" smtClean="0">
                  <a:latin typeface="Verdana" pitchFamily="34" charset="0"/>
                  <a:ea typeface="Verdana" pitchFamily="34" charset="0"/>
                  <a:cs typeface="Verdana" pitchFamily="34" charset="0"/>
                </a:rPr>
                <a:t> </a:t>
              </a:r>
              <a:r>
                <a:rPr lang="lv-LV" sz="1500" b="1" dirty="0" smtClean="0">
                  <a:latin typeface="Verdana" pitchFamily="34" charset="0"/>
                  <a:ea typeface="Verdana" pitchFamily="34" charset="0"/>
                  <a:cs typeface="Verdana" pitchFamily="34" charset="0"/>
                </a:rPr>
                <a:t>interešu </a:t>
              </a:r>
              <a:r>
                <a:rPr lang="lv-LV" sz="1500" b="1" dirty="0" smtClean="0">
                  <a:latin typeface="Verdana" pitchFamily="34" charset="0"/>
                  <a:ea typeface="Verdana" pitchFamily="34" charset="0"/>
                  <a:cs typeface="Verdana" pitchFamily="34" charset="0"/>
                </a:rPr>
                <a:t>grupas </a:t>
              </a:r>
              <a:r>
                <a:rPr lang="lv-LV" sz="1500" dirty="0" smtClean="0">
                  <a:latin typeface="Verdana" pitchFamily="34" charset="0"/>
                  <a:ea typeface="Verdana" pitchFamily="34" charset="0"/>
                  <a:cs typeface="Verdana" pitchFamily="34" charset="0"/>
                </a:rPr>
                <a:t>iedzīvotājiem un īsās </a:t>
              </a:r>
              <a:r>
                <a:rPr lang="lv-LV" sz="1500" dirty="0" smtClean="0">
                  <a:latin typeface="Verdana" pitchFamily="34" charset="0"/>
                  <a:ea typeface="Verdana" pitchFamily="34" charset="0"/>
                  <a:cs typeface="Verdana" pitchFamily="34" charset="0"/>
                </a:rPr>
                <a:t>motivējošās intervences;</a:t>
              </a:r>
              <a:r>
                <a:rPr lang="lv-LV" sz="1500" dirty="0" smtClean="0">
                  <a:latin typeface="Verdana" pitchFamily="34" charset="0"/>
                  <a:ea typeface="Verdana" pitchFamily="34" charset="0"/>
                  <a:cs typeface="Verdana" pitchFamily="34" charset="0"/>
                </a:rPr>
                <a:t>;</a:t>
              </a:r>
              <a:endParaRPr lang="lv-LV" sz="1500" dirty="0" smtClean="0">
                <a:latin typeface="Verdana" pitchFamily="34" charset="0"/>
                <a:ea typeface="Verdana" pitchFamily="34" charset="0"/>
                <a:cs typeface="Verdana" pitchFamily="34" charset="0"/>
              </a:endParaRPr>
            </a:p>
            <a:p>
              <a:pPr>
                <a:spcAft>
                  <a:spcPts val="600"/>
                </a:spcAft>
                <a:buFont typeface="Wingdings" pitchFamily="2" charset="2"/>
                <a:buChar char="Ø"/>
              </a:pPr>
              <a:r>
                <a:rPr lang="lv-LV" sz="1500" dirty="0" smtClean="0">
                  <a:latin typeface="Verdana" pitchFamily="34" charset="0"/>
                  <a:ea typeface="Verdana" pitchFamily="34" charset="0"/>
                  <a:cs typeface="Verdana" pitchFamily="34" charset="0"/>
                </a:rPr>
                <a:t> </a:t>
              </a:r>
              <a:r>
                <a:rPr lang="lv-LV" sz="1500" b="1" dirty="0" smtClean="0">
                  <a:latin typeface="Verdana" pitchFamily="34" charset="0"/>
                  <a:ea typeface="Verdana" pitchFamily="34" charset="0"/>
                  <a:cs typeface="Verdana" pitchFamily="34" charset="0"/>
                </a:rPr>
                <a:t>speciālistu apmācības </a:t>
              </a:r>
              <a:r>
                <a:rPr lang="lv-LV" sz="1500" dirty="0" smtClean="0">
                  <a:latin typeface="Verdana" pitchFamily="34" charset="0"/>
                  <a:ea typeface="Verdana" pitchFamily="34" charset="0"/>
                  <a:cs typeface="Verdana" pitchFamily="34" charset="0"/>
                </a:rPr>
                <a:t>(pašvaldību, izglītības </a:t>
              </a:r>
              <a:r>
                <a:rPr lang="lv-LV" sz="1500" dirty="0" smtClean="0">
                  <a:latin typeface="Verdana" pitchFamily="34" charset="0"/>
                  <a:ea typeface="Verdana" pitchFamily="34" charset="0"/>
                  <a:cs typeface="Verdana" pitchFamily="34" charset="0"/>
                </a:rPr>
                <a:t>iestāžu </a:t>
              </a:r>
              <a:r>
                <a:rPr lang="lv-LV" sz="1500" dirty="0" smtClean="0">
                  <a:latin typeface="Verdana" pitchFamily="34" charset="0"/>
                  <a:ea typeface="Verdana" pitchFamily="34" charset="0"/>
                  <a:cs typeface="Verdana" pitchFamily="34" charset="0"/>
                </a:rPr>
                <a:t>pārstāvjiem u.c</a:t>
              </a:r>
              <a:r>
                <a:rPr lang="lv-LV" sz="1500" dirty="0" smtClean="0">
                  <a:latin typeface="Verdana" pitchFamily="34" charset="0"/>
                  <a:ea typeface="Verdana" pitchFamily="34" charset="0"/>
                  <a:cs typeface="Verdana" pitchFamily="34" charset="0"/>
                </a:rPr>
                <a:t>.); </a:t>
              </a:r>
            </a:p>
            <a:p>
              <a:pPr>
                <a:spcAft>
                  <a:spcPts val="600"/>
                </a:spcAft>
                <a:buFont typeface="Wingdings" pitchFamily="2" charset="2"/>
                <a:buChar char="Ø"/>
              </a:pPr>
              <a:r>
                <a:rPr lang="lv-LV" sz="1500" dirty="0" smtClean="0">
                  <a:latin typeface="Verdana" pitchFamily="34" charset="0"/>
                  <a:ea typeface="Verdana" pitchFamily="34" charset="0"/>
                  <a:cs typeface="Verdana" pitchFamily="34" charset="0"/>
                </a:rPr>
                <a:t> popularizējoši </a:t>
              </a:r>
              <a:r>
                <a:rPr lang="lv-LV" sz="1500" b="1" dirty="0" smtClean="0">
                  <a:latin typeface="Verdana" pitchFamily="34" charset="0"/>
                  <a:ea typeface="Verdana" pitchFamily="34" charset="0"/>
                  <a:cs typeface="Verdana" pitchFamily="34" charset="0"/>
                </a:rPr>
                <a:t>pasākumi pašvaldībās </a:t>
              </a:r>
              <a:r>
                <a:rPr lang="lv-LV" sz="1500" dirty="0" smtClean="0">
                  <a:latin typeface="Verdana" pitchFamily="34" charset="0"/>
                  <a:ea typeface="Verdana" pitchFamily="34" charset="0"/>
                  <a:cs typeface="Verdana" pitchFamily="34" charset="0"/>
                </a:rPr>
                <a:t>(veselības dienu organizēšana u.c.); </a:t>
              </a:r>
            </a:p>
            <a:p>
              <a:pPr>
                <a:spcAft>
                  <a:spcPts val="600"/>
                </a:spcAft>
                <a:buFont typeface="Wingdings" pitchFamily="2" charset="2"/>
                <a:buChar char="Ø"/>
              </a:pPr>
              <a:r>
                <a:rPr lang="lv-LV" sz="1500" dirty="0" smtClean="0">
                  <a:latin typeface="Verdana" pitchFamily="34" charset="0"/>
                  <a:ea typeface="Verdana" pitchFamily="34" charset="0"/>
                  <a:cs typeface="Verdana" pitchFamily="34" charset="0"/>
                </a:rPr>
                <a:t> </a:t>
              </a:r>
              <a:r>
                <a:rPr lang="lv-LV" sz="1500" dirty="0" smtClean="0">
                  <a:latin typeface="Verdana" pitchFamily="34" charset="0"/>
                  <a:ea typeface="Verdana" pitchFamily="34" charset="0"/>
                  <a:cs typeface="Verdana" pitchFamily="34" charset="0"/>
                </a:rPr>
                <a:t>fizisko </a:t>
              </a:r>
              <a:r>
                <a:rPr lang="lv-LV" sz="1500" dirty="0" smtClean="0">
                  <a:latin typeface="Verdana" pitchFamily="34" charset="0"/>
                  <a:ea typeface="Verdana" pitchFamily="34" charset="0"/>
                  <a:cs typeface="Verdana" pitchFamily="34" charset="0"/>
                </a:rPr>
                <a:t>aktivitāšu </a:t>
              </a:r>
              <a:r>
                <a:rPr lang="lv-LV" sz="1500" dirty="0" smtClean="0">
                  <a:latin typeface="Verdana" pitchFamily="34" charset="0"/>
                  <a:ea typeface="Verdana" pitchFamily="34" charset="0"/>
                  <a:cs typeface="Verdana" pitchFamily="34" charset="0"/>
                </a:rPr>
                <a:t>veicināšanas </a:t>
              </a:r>
              <a:r>
                <a:rPr lang="lv-LV" sz="1500" b="1" dirty="0" smtClean="0">
                  <a:latin typeface="Verdana" pitchFamily="34" charset="0"/>
                  <a:ea typeface="Verdana" pitchFamily="34" charset="0"/>
                  <a:cs typeface="Verdana" pitchFamily="34" charset="0"/>
                </a:rPr>
                <a:t>programma </a:t>
              </a:r>
              <a:r>
                <a:rPr lang="lv-LV" sz="1500" b="1" dirty="0" smtClean="0">
                  <a:latin typeface="Verdana" pitchFamily="34" charset="0"/>
                  <a:ea typeface="Verdana" pitchFamily="34" charset="0"/>
                  <a:cs typeface="Verdana" pitchFamily="34" charset="0"/>
                </a:rPr>
                <a:t>izglītības </a:t>
              </a:r>
              <a:r>
                <a:rPr lang="lv-LV" sz="1500" b="1" dirty="0" smtClean="0">
                  <a:latin typeface="Verdana" pitchFamily="34" charset="0"/>
                  <a:ea typeface="Verdana" pitchFamily="34" charset="0"/>
                  <a:cs typeface="Verdana" pitchFamily="34" charset="0"/>
                </a:rPr>
                <a:t>iestādēs, darbavietām</a:t>
              </a:r>
              <a:r>
                <a:rPr lang="lv-LV" sz="1500" dirty="0" smtClean="0">
                  <a:latin typeface="Verdana" pitchFamily="34" charset="0"/>
                  <a:ea typeface="Verdana" pitchFamily="34" charset="0"/>
                  <a:cs typeface="Verdana" pitchFamily="34" charset="0"/>
                </a:rPr>
                <a:t>; </a:t>
              </a:r>
              <a:endParaRPr lang="lv-LV" sz="1500" dirty="0" smtClean="0">
                <a:latin typeface="Verdana" pitchFamily="34" charset="0"/>
                <a:ea typeface="Verdana" pitchFamily="34" charset="0"/>
                <a:cs typeface="Verdana" pitchFamily="34" charset="0"/>
              </a:endParaRPr>
            </a:p>
            <a:p>
              <a:pPr>
                <a:spcAft>
                  <a:spcPts val="600"/>
                </a:spcAft>
                <a:buFont typeface="Wingdings" pitchFamily="2" charset="2"/>
                <a:buChar char="Ø"/>
              </a:pPr>
              <a:r>
                <a:rPr lang="lv-LV" sz="1500" dirty="0" smtClean="0">
                  <a:latin typeface="Verdana" pitchFamily="34" charset="0"/>
                  <a:ea typeface="Verdana" pitchFamily="34" charset="0"/>
                  <a:cs typeface="Verdana" pitchFamily="34" charset="0"/>
                </a:rPr>
                <a:t> </a:t>
              </a:r>
              <a:r>
                <a:rPr lang="lv-LV" sz="1500" dirty="0" smtClean="0">
                  <a:latin typeface="Verdana" pitchFamily="34" charset="0"/>
                  <a:ea typeface="Verdana" pitchFamily="34" charset="0"/>
                  <a:cs typeface="Verdana" pitchFamily="34" charset="0"/>
                </a:rPr>
                <a:t>pasākumi </a:t>
              </a:r>
              <a:r>
                <a:rPr lang="lv-LV" sz="1500" dirty="0" smtClean="0">
                  <a:latin typeface="Verdana" pitchFamily="34" charset="0"/>
                  <a:ea typeface="Verdana" pitchFamily="34" charset="0"/>
                  <a:cs typeface="Verdana" pitchFamily="34" charset="0"/>
                </a:rPr>
                <a:t>muskuļu un skeleta slimību mazināšanai;</a:t>
              </a:r>
            </a:p>
            <a:p>
              <a:pPr>
                <a:spcAft>
                  <a:spcPts val="600"/>
                </a:spcAft>
                <a:buFont typeface="Wingdings" pitchFamily="2" charset="2"/>
                <a:buChar char="Ø"/>
              </a:pPr>
              <a:r>
                <a:rPr lang="lv-LV" sz="1500" dirty="0" smtClean="0">
                  <a:latin typeface="Verdana" pitchFamily="34" charset="0"/>
                  <a:ea typeface="Verdana" pitchFamily="34" charset="0"/>
                  <a:cs typeface="Verdana" pitchFamily="34" charset="0"/>
                </a:rPr>
                <a:t> </a:t>
              </a:r>
              <a:r>
                <a:rPr lang="lv-LV" sz="1500" b="1" dirty="0" smtClean="0">
                  <a:latin typeface="Verdana" pitchFamily="34" charset="0"/>
                  <a:ea typeface="Verdana" pitchFamily="34" charset="0"/>
                  <a:cs typeface="Verdana" pitchFamily="34" charset="0"/>
                </a:rPr>
                <a:t>vasaras </a:t>
              </a:r>
              <a:r>
                <a:rPr lang="lv-LV" sz="1500" b="1" dirty="0" smtClean="0">
                  <a:latin typeface="Verdana" pitchFamily="34" charset="0"/>
                  <a:ea typeface="Verdana" pitchFamily="34" charset="0"/>
                  <a:cs typeface="Verdana" pitchFamily="34" charset="0"/>
                </a:rPr>
                <a:t>nometnes </a:t>
              </a:r>
              <a:r>
                <a:rPr lang="lv-LV" sz="1500" dirty="0" smtClean="0">
                  <a:latin typeface="Verdana" pitchFamily="34" charset="0"/>
                  <a:ea typeface="Verdana" pitchFamily="34" charset="0"/>
                  <a:cs typeface="Verdana" pitchFamily="34" charset="0"/>
                </a:rPr>
                <a:t>pusaudžiem un jauniešiem; </a:t>
              </a:r>
            </a:p>
            <a:p>
              <a:pPr>
                <a:spcAft>
                  <a:spcPts val="600"/>
                </a:spcAft>
                <a:buFont typeface="Wingdings" pitchFamily="2" charset="2"/>
                <a:buChar char="Ø"/>
              </a:pPr>
              <a:r>
                <a:rPr lang="lv-LV" sz="1500" dirty="0" smtClean="0">
                  <a:latin typeface="Verdana" pitchFamily="34" charset="0"/>
                  <a:ea typeface="Verdana" pitchFamily="34" charset="0"/>
                  <a:cs typeface="Verdana" pitchFamily="34" charset="0"/>
                </a:rPr>
                <a:t> </a:t>
              </a:r>
              <a:r>
                <a:rPr lang="lv-LV" sz="1500" b="1" dirty="0" smtClean="0">
                  <a:latin typeface="Verdana" pitchFamily="34" charset="0"/>
                  <a:ea typeface="Verdana" pitchFamily="34" charset="0"/>
                  <a:cs typeface="Verdana" pitchFamily="34" charset="0"/>
                </a:rPr>
                <a:t>peldēšanas </a:t>
              </a:r>
              <a:r>
                <a:rPr lang="lv-LV" sz="1500" b="1" dirty="0" smtClean="0">
                  <a:latin typeface="Verdana" pitchFamily="34" charset="0"/>
                  <a:ea typeface="Verdana" pitchFamily="34" charset="0"/>
                  <a:cs typeface="Verdana" pitchFamily="34" charset="0"/>
                </a:rPr>
                <a:t>apmācības </a:t>
              </a:r>
              <a:r>
                <a:rPr lang="lv-LV" sz="1500" b="1" dirty="0" smtClean="0">
                  <a:latin typeface="Verdana" pitchFamily="34" charset="0"/>
                  <a:ea typeface="Verdana" pitchFamily="34" charset="0"/>
                  <a:cs typeface="Verdana" pitchFamily="34" charset="0"/>
                </a:rPr>
                <a:t>bērniem</a:t>
              </a:r>
              <a:r>
                <a:rPr lang="lv-LV" sz="1500" dirty="0" smtClean="0">
                  <a:latin typeface="Verdana" pitchFamily="34" charset="0"/>
                  <a:ea typeface="Verdana" pitchFamily="34" charset="0"/>
                  <a:cs typeface="Verdana" pitchFamily="34" charset="0"/>
                </a:rPr>
                <a:t>.</a:t>
              </a:r>
              <a:endParaRPr lang="lv-LV" sz="1500" dirty="0" smtClean="0">
                <a:latin typeface="Verdana" pitchFamily="34" charset="0"/>
                <a:ea typeface="Verdana" pitchFamily="34" charset="0"/>
                <a:cs typeface="Verdana" pitchFamily="34" charset="0"/>
              </a:endParaRPr>
            </a:p>
          </p:txBody>
        </p:sp>
      </p:grpSp>
      <p:grpSp>
        <p:nvGrpSpPr>
          <p:cNvPr id="3" name="Group 21"/>
          <p:cNvGrpSpPr/>
          <p:nvPr/>
        </p:nvGrpSpPr>
        <p:grpSpPr>
          <a:xfrm>
            <a:off x="685800" y="2133600"/>
            <a:ext cx="7924799" cy="762000"/>
            <a:chOff x="318947" y="67519"/>
            <a:chExt cx="7924799" cy="391491"/>
          </a:xfrm>
          <a:scene3d>
            <a:camera prst="orthographicFront"/>
            <a:lightRig rig="flat" dir="t"/>
          </a:scene3d>
        </p:grpSpPr>
        <p:sp>
          <p:nvSpPr>
            <p:cNvPr id="23" name="Rounded Rectangle 22"/>
            <p:cNvSpPr/>
            <p:nvPr/>
          </p:nvSpPr>
          <p:spPr>
            <a:xfrm>
              <a:off x="318947" y="67519"/>
              <a:ext cx="7755584" cy="391491"/>
            </a:xfrm>
            <a:prstGeom prst="roundRect">
              <a:avLst/>
            </a:prstGeom>
            <a:solidFill>
              <a:srgbClr val="BC4C00"/>
            </a:solidFill>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2">
                <a:hueOff val="0"/>
                <a:satOff val="0"/>
                <a:lumOff val="0"/>
                <a:alphaOff val="0"/>
              </a:schemeClr>
            </a:effectRef>
            <a:fontRef idx="minor">
              <a:schemeClr val="lt1"/>
            </a:fontRef>
          </p:style>
        </p:sp>
        <p:sp>
          <p:nvSpPr>
            <p:cNvPr id="24" name="Rounded Rectangle 6"/>
            <p:cNvSpPr/>
            <p:nvPr/>
          </p:nvSpPr>
          <p:spPr>
            <a:xfrm>
              <a:off x="338057" y="86630"/>
              <a:ext cx="7905689" cy="372380"/>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226030" tIns="0" rIns="226030" bIns="0" numCol="1" spcCol="1270" anchor="ctr" anchorCtr="0">
              <a:noAutofit/>
            </a:bodyPr>
            <a:lstStyle/>
            <a:p>
              <a:pPr lvl="0" defTabSz="666750">
                <a:spcBef>
                  <a:spcPct val="0"/>
                </a:spcBef>
                <a:spcAft>
                  <a:spcPts val="600"/>
                </a:spcAft>
              </a:pPr>
              <a:r>
                <a:rPr lang="lv-LV" sz="1500" b="1" u="sng" dirty="0" smtClean="0">
                  <a:latin typeface="Verdana" pitchFamily="34" charset="0"/>
                  <a:ea typeface="Verdana" pitchFamily="34" charset="0"/>
                  <a:cs typeface="Verdana" pitchFamily="34" charset="0"/>
                </a:rPr>
                <a:t>Mērķis</a:t>
              </a:r>
              <a:r>
                <a:rPr lang="lv-LV" sz="1500" b="1" kern="1200" noProof="0" dirty="0" smtClean="0">
                  <a:latin typeface="Verdana" pitchFamily="34" charset="0"/>
                  <a:ea typeface="Verdana" pitchFamily="34" charset="0"/>
                  <a:cs typeface="Verdana" pitchFamily="34" charset="0"/>
                </a:rPr>
                <a:t>: </a:t>
              </a:r>
              <a:r>
                <a:rPr lang="lv-LV" sz="1500" b="1" dirty="0" smtClean="0">
                  <a:latin typeface="Verdana" pitchFamily="34" charset="0"/>
                  <a:ea typeface="Verdana" pitchFamily="34" charset="0"/>
                  <a:cs typeface="Verdana" pitchFamily="34" charset="0"/>
                </a:rPr>
                <a:t>veicināt fiziskās </a:t>
              </a:r>
              <a:r>
                <a:rPr lang="lv-LV" sz="1500" b="1" dirty="0" smtClean="0">
                  <a:latin typeface="Verdana" pitchFamily="34" charset="0"/>
                  <a:ea typeface="Verdana" pitchFamily="34" charset="0"/>
                  <a:cs typeface="Verdana" pitchFamily="34" charset="0"/>
                </a:rPr>
                <a:t>aktivitātes sabiedrībā, īpaši, sociālās </a:t>
              </a:r>
              <a:r>
                <a:rPr lang="lv-LV" sz="1500" b="1" dirty="0" smtClean="0">
                  <a:latin typeface="Verdana" pitchFamily="34" charset="0"/>
                  <a:ea typeface="Verdana" pitchFamily="34" charset="0"/>
                  <a:cs typeface="Verdana" pitchFamily="34" charset="0"/>
                </a:rPr>
                <a:t> 	atstumtības </a:t>
              </a:r>
              <a:r>
                <a:rPr lang="lv-LV" sz="1500" b="1" dirty="0" smtClean="0">
                  <a:latin typeface="Verdana" pitchFamily="34" charset="0"/>
                  <a:ea typeface="Verdana" pitchFamily="34" charset="0"/>
                  <a:cs typeface="Verdana" pitchFamily="34" charset="0"/>
                </a:rPr>
                <a:t>un nabadzības riskam pakļauto </a:t>
              </a:r>
              <a:r>
                <a:rPr lang="lv-LV" sz="1500" b="1" dirty="0" smtClean="0">
                  <a:latin typeface="Verdana" pitchFamily="34" charset="0"/>
                  <a:ea typeface="Verdana" pitchFamily="34" charset="0"/>
                  <a:cs typeface="Verdana" pitchFamily="34" charset="0"/>
                </a:rPr>
                <a:t>iedz. grupām</a:t>
              </a:r>
              <a:endParaRPr lang="en-US" sz="1500" b="1" kern="1200" noProof="0" dirty="0">
                <a:latin typeface="Verdana" pitchFamily="34" charset="0"/>
                <a:ea typeface="Verdana" pitchFamily="34" charset="0"/>
                <a:cs typeface="Verdana" pitchFamily="34" charset="0"/>
              </a:endParaRPr>
            </a:p>
          </p:txBody>
        </p:sp>
      </p:grpSp>
      <p:pic>
        <p:nvPicPr>
          <p:cNvPr id="17" name="Attēls 9" descr="3diena.jpg"/>
          <p:cNvPicPr>
            <a:picLocks noChangeAspect="1"/>
          </p:cNvPicPr>
          <p:nvPr/>
        </p:nvPicPr>
        <p:blipFill>
          <a:blip r:embed="rId4" cstate="print"/>
          <a:stretch>
            <a:fillRect/>
          </a:stretch>
        </p:blipFill>
        <p:spPr>
          <a:xfrm>
            <a:off x="6858000" y="228600"/>
            <a:ext cx="2514600" cy="1491615"/>
          </a:xfrm>
          <a:prstGeom prst="rect">
            <a:avLst/>
          </a:prstGeom>
          <a:ln>
            <a:noFill/>
          </a:ln>
          <a:effectLst>
            <a:softEdge rad="112500"/>
          </a:effectLst>
        </p:spPr>
      </p:pic>
      <p:sp>
        <p:nvSpPr>
          <p:cNvPr id="14" name="Rectangle 13"/>
          <p:cNvSpPr/>
          <p:nvPr/>
        </p:nvSpPr>
        <p:spPr>
          <a:xfrm>
            <a:off x="1752600" y="1600200"/>
            <a:ext cx="5715000" cy="307777"/>
          </a:xfrm>
          <a:prstGeom prst="rect">
            <a:avLst/>
          </a:prstGeom>
        </p:spPr>
        <p:txBody>
          <a:bodyPr wrap="square">
            <a:spAutoFit/>
          </a:bodyPr>
          <a:lstStyle/>
          <a:p>
            <a:pPr algn="ctr"/>
            <a:r>
              <a:rPr lang="lv-LV" sz="1400" dirty="0" smtClean="0">
                <a:solidFill>
                  <a:schemeClr val="accent2">
                    <a:lumMod val="75000"/>
                  </a:schemeClr>
                </a:solidFill>
                <a:latin typeface="Verdana" pitchFamily="34" charset="0"/>
                <a:ea typeface="Verdana" pitchFamily="34" charset="0"/>
                <a:cs typeface="Verdana" pitchFamily="34" charset="0"/>
              </a:rPr>
              <a:t>(</a:t>
            </a:r>
            <a:r>
              <a:rPr lang="lv-LV" sz="1400" u="sng" dirty="0" smtClean="0">
                <a:solidFill>
                  <a:schemeClr val="accent2">
                    <a:lumMod val="75000"/>
                  </a:schemeClr>
                </a:solidFill>
                <a:latin typeface="Verdana" pitchFamily="34" charset="0"/>
                <a:ea typeface="Verdana" pitchFamily="34" charset="0"/>
                <a:cs typeface="Verdana" pitchFamily="34" charset="0"/>
              </a:rPr>
              <a:t>Sabiedrības veselības </a:t>
            </a:r>
            <a:r>
              <a:rPr lang="lv-LV" sz="1400" dirty="0" smtClean="0">
                <a:solidFill>
                  <a:schemeClr val="accent2">
                    <a:lumMod val="75000"/>
                  </a:schemeClr>
                </a:solidFill>
                <a:latin typeface="Verdana" pitchFamily="34" charset="0"/>
                <a:ea typeface="Verdana" pitchFamily="34" charset="0"/>
                <a:cs typeface="Verdana" pitchFamily="34" charset="0"/>
              </a:rPr>
              <a:t>pamatnostādnes 2014.-2020.g.)</a:t>
            </a:r>
            <a:endParaRPr lang="lv-LV" sz="1400" dirty="0" smtClean="0">
              <a:solidFill>
                <a:schemeClr val="accent2">
                  <a:lumMod val="75000"/>
                </a:schemeClr>
              </a:solidFill>
              <a:latin typeface="Verdana" pitchFamily="34" charset="0"/>
              <a:ea typeface="Verdana" pitchFamily="34" charset="0"/>
              <a:cs typeface="Verdana" pitchFamily="34" charset="0"/>
            </a:endParaRPr>
          </a:p>
        </p:txBody>
      </p:sp>
    </p:spTree>
  </p:cSld>
  <p:clrMapOvr>
    <a:masterClrMapping/>
  </p:clrMapOvr>
  <p:transition advClick="0"/>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381000" y="0"/>
            <a:ext cx="1761743" cy="1957799"/>
          </a:xfrm>
          <a:prstGeom prst="rect">
            <a:avLst/>
          </a:prstGeom>
        </p:spPr>
      </p:pic>
      <p:sp>
        <p:nvSpPr>
          <p:cNvPr id="5" name="Slaida numura vietturis 4"/>
          <p:cNvSpPr>
            <a:spLocks noGrp="1"/>
          </p:cNvSpPr>
          <p:nvPr>
            <p:ph type="sldNum" sz="quarter" idx="12"/>
          </p:nvPr>
        </p:nvSpPr>
        <p:spPr>
          <a:xfrm>
            <a:off x="6553200" y="6492877"/>
            <a:ext cx="2133600" cy="365123"/>
          </a:xfrm>
        </p:spPr>
        <p:txBody>
          <a:bodyPr/>
          <a:lstStyle/>
          <a:p>
            <a:fld id="{B6F15528-21DE-4FAA-801E-634DDDAF4B2B}" type="slidenum">
              <a:rPr lang="en-US" smtClean="0"/>
              <a:pPr/>
              <a:t>18</a:t>
            </a:fld>
            <a:endParaRPr lang="en-US" dirty="0"/>
          </a:p>
        </p:txBody>
      </p:sp>
      <p:sp>
        <p:nvSpPr>
          <p:cNvPr id="8" name="Virsraksts 1"/>
          <p:cNvSpPr txBox="1">
            <a:spLocks/>
          </p:cNvSpPr>
          <p:nvPr/>
        </p:nvSpPr>
        <p:spPr>
          <a:xfrm>
            <a:off x="1981200" y="228600"/>
            <a:ext cx="5410200" cy="1371600"/>
          </a:xfrm>
          <a:prstGeom prst="rect">
            <a:avLst/>
          </a:prstGeom>
        </p:spPr>
        <p:txBody>
          <a:bodyPr vert="horz"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lv-LV" sz="2400" b="1" i="0" u="none" strike="noStrike" kern="1200" spc="0" normalizeH="0" noProof="0" dirty="0" smtClean="0">
                <a:ln>
                  <a:noFill/>
                </a:ln>
                <a:solidFill>
                  <a:schemeClr val="accent2">
                    <a:lumMod val="75000"/>
                  </a:schemeClr>
                </a:solidFill>
                <a:effectLst/>
                <a:uLnTx/>
                <a:uFillTx/>
                <a:latin typeface="Verdana" pitchFamily="34" charset="0"/>
                <a:ea typeface="Verdana" pitchFamily="34" charset="0"/>
                <a:cs typeface="Verdana" pitchFamily="34" charset="0"/>
              </a:rPr>
              <a:t>Plānotās veselības veicināšanas aktivitātes: </a:t>
            </a:r>
            <a:r>
              <a:rPr kumimoji="0" lang="lv-LV" sz="2400" b="1" i="0" u="sng" strike="noStrike" kern="1200" spc="0" normalizeH="0" noProof="0" dirty="0" smtClean="0">
                <a:ln>
                  <a:noFill/>
                </a:ln>
                <a:solidFill>
                  <a:schemeClr val="accent2">
                    <a:lumMod val="75000"/>
                  </a:schemeClr>
                </a:solidFill>
                <a:effectLst/>
                <a:uLnTx/>
                <a:uFillTx/>
                <a:latin typeface="Verdana" pitchFamily="34" charset="0"/>
                <a:ea typeface="Verdana" pitchFamily="34" charset="0"/>
                <a:cs typeface="Verdana" pitchFamily="34" charset="0"/>
              </a:rPr>
              <a:t>fiziskās </a:t>
            </a:r>
            <a:r>
              <a:rPr kumimoji="0" lang="lv-LV" sz="2400" b="1" i="0" u="sng" strike="noStrike" kern="1200" spc="0" normalizeH="0" noProof="0" dirty="0" smtClean="0">
                <a:ln>
                  <a:noFill/>
                </a:ln>
                <a:solidFill>
                  <a:schemeClr val="accent2">
                    <a:lumMod val="75000"/>
                  </a:schemeClr>
                </a:solidFill>
                <a:effectLst/>
                <a:uLnTx/>
                <a:uFillTx/>
                <a:latin typeface="Verdana" pitchFamily="34" charset="0"/>
                <a:ea typeface="Verdana" pitchFamily="34" charset="0"/>
                <a:cs typeface="Verdana" pitchFamily="34" charset="0"/>
              </a:rPr>
              <a:t>aktivitātes</a:t>
            </a:r>
            <a:r>
              <a:rPr kumimoji="0" lang="lv-LV" sz="2400" b="1" i="0" strike="noStrike" kern="1200" spc="0" normalizeH="0" noProof="0" dirty="0" smtClean="0">
                <a:ln>
                  <a:noFill/>
                </a:ln>
                <a:solidFill>
                  <a:schemeClr val="accent2">
                    <a:lumMod val="75000"/>
                  </a:schemeClr>
                </a:solidFill>
                <a:effectLst/>
                <a:uLnTx/>
                <a:uFillTx/>
                <a:latin typeface="Verdana" pitchFamily="34" charset="0"/>
                <a:ea typeface="Verdana" pitchFamily="34" charset="0"/>
                <a:cs typeface="Verdana" pitchFamily="34" charset="0"/>
              </a:rPr>
              <a:t> (2)</a:t>
            </a:r>
            <a:endParaRPr kumimoji="0" lang="lv-LV" sz="2400" b="1" i="0" strike="noStrike" kern="1200" spc="0" normalizeH="0" noProof="0" dirty="0">
              <a:ln>
                <a:noFill/>
              </a:ln>
              <a:solidFill>
                <a:schemeClr val="accent2">
                  <a:lumMod val="75000"/>
                </a:schemeClr>
              </a:solidFill>
              <a:effectLst/>
              <a:uLnTx/>
              <a:uFillTx/>
              <a:latin typeface="Verdana" pitchFamily="34" charset="0"/>
              <a:ea typeface="Verdana" pitchFamily="34" charset="0"/>
              <a:cs typeface="Verdana" pitchFamily="34" charset="0"/>
            </a:endParaRPr>
          </a:p>
        </p:txBody>
      </p:sp>
      <p:sp>
        <p:nvSpPr>
          <p:cNvPr id="9" name="Footer Placeholder 8"/>
          <p:cNvSpPr>
            <a:spLocks noGrp="1"/>
          </p:cNvSpPr>
          <p:nvPr>
            <p:ph type="ftr" sz="quarter" idx="11"/>
          </p:nvPr>
        </p:nvSpPr>
        <p:spPr>
          <a:xfrm>
            <a:off x="3124200" y="6492877"/>
            <a:ext cx="2895600" cy="365123"/>
          </a:xfrm>
        </p:spPr>
        <p:txBody>
          <a:bodyPr/>
          <a:lstStyle/>
          <a:p>
            <a:r>
              <a:rPr lang="en-US" dirty="0" err="1" smtClean="0"/>
              <a:t>Konference</a:t>
            </a:r>
            <a:r>
              <a:rPr lang="en-US" dirty="0" smtClean="0"/>
              <a:t> “</a:t>
            </a:r>
            <a:r>
              <a:rPr lang="en-US" dirty="0" err="1" smtClean="0"/>
              <a:t>Esi</a:t>
            </a:r>
            <a:r>
              <a:rPr lang="en-US" dirty="0" smtClean="0"/>
              <a:t> </a:t>
            </a:r>
            <a:r>
              <a:rPr lang="en-US" dirty="0" err="1" smtClean="0"/>
              <a:t>aktīvs</a:t>
            </a:r>
            <a:r>
              <a:rPr lang="en-US" dirty="0" smtClean="0"/>
              <a:t>!". 09/09/2015, </a:t>
            </a:r>
            <a:r>
              <a:rPr lang="en-US" dirty="0" err="1" smtClean="0"/>
              <a:t>Rīga</a:t>
            </a:r>
            <a:r>
              <a:rPr lang="en-US" dirty="0" smtClean="0"/>
              <a:t>.</a:t>
            </a:r>
            <a:endParaRPr lang="en-US" dirty="0"/>
          </a:p>
        </p:txBody>
      </p:sp>
      <p:grpSp>
        <p:nvGrpSpPr>
          <p:cNvPr id="2" name="Group 20"/>
          <p:cNvGrpSpPr/>
          <p:nvPr/>
        </p:nvGrpSpPr>
        <p:grpSpPr>
          <a:xfrm>
            <a:off x="457200" y="2057400"/>
            <a:ext cx="8229600" cy="4495800"/>
            <a:chOff x="0" y="209926"/>
            <a:chExt cx="8542860" cy="3686259"/>
          </a:xfrm>
          <a:scene3d>
            <a:camera prst="orthographicFront"/>
            <a:lightRig rig="flat" dir="t"/>
          </a:scene3d>
        </p:grpSpPr>
        <p:sp>
          <p:nvSpPr>
            <p:cNvPr id="25" name="Rectangle 24"/>
            <p:cNvSpPr/>
            <p:nvPr/>
          </p:nvSpPr>
          <p:spPr>
            <a:xfrm>
              <a:off x="0" y="209926"/>
              <a:ext cx="8542860" cy="3686259"/>
            </a:xfrm>
            <a:prstGeom prst="rect">
              <a:avLst/>
            </a:prstGeom>
            <a:sp3d z="190500" extrusionH="12700" prstMaterial="plastic">
              <a:bevelT w="50800" h="50800"/>
            </a:sp3d>
          </p:spPr>
          <p:style>
            <a:lnRef idx="1">
              <a:schemeClr val="accent2">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sp>
        <p:sp>
          <p:nvSpPr>
            <p:cNvPr id="26" name="Rectangle 25"/>
            <p:cNvSpPr/>
            <p:nvPr/>
          </p:nvSpPr>
          <p:spPr>
            <a:xfrm>
              <a:off x="0" y="209927"/>
              <a:ext cx="8542860" cy="2383455"/>
            </a:xfrm>
            <a:prstGeom prst="rect">
              <a:avLst/>
            </a:prstGeom>
            <a:sp3d z="190500"/>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80000" tIns="352800" rIns="180000" bIns="99568" numCol="1" spcCol="1270" anchor="t" anchorCtr="0">
              <a:noAutofit/>
            </a:bodyPr>
            <a:lstStyle/>
            <a:p>
              <a:pPr lvl="0">
                <a:spcAft>
                  <a:spcPts val="600"/>
                </a:spcAft>
                <a:buFont typeface="Wingdings" pitchFamily="2" charset="2"/>
                <a:buChar char="Ø"/>
              </a:pPr>
              <a:r>
                <a:rPr lang="lv-LV" sz="1600" dirty="0" smtClean="0">
                  <a:latin typeface="Verdana" pitchFamily="34" charset="0"/>
                  <a:ea typeface="Verdana" pitchFamily="34" charset="0"/>
                  <a:cs typeface="Verdana" pitchFamily="34" charset="0"/>
                </a:rPr>
                <a:t> </a:t>
              </a:r>
              <a:r>
                <a:rPr lang="lv-LV" sz="1500" dirty="0" smtClean="0">
                  <a:latin typeface="Verdana" pitchFamily="34" charset="0"/>
                  <a:ea typeface="Verdana" pitchFamily="34" charset="0"/>
                  <a:cs typeface="Verdana" pitchFamily="34" charset="0"/>
                </a:rPr>
                <a:t>Īstenot </a:t>
              </a:r>
              <a:r>
                <a:rPr lang="lv-LV" sz="1500" b="1" dirty="0" smtClean="0">
                  <a:latin typeface="Verdana" pitchFamily="34" charset="0"/>
                  <a:ea typeface="Verdana" pitchFamily="34" charset="0"/>
                  <a:cs typeface="Verdana" pitchFamily="34" charset="0"/>
                </a:rPr>
                <a:t>informatīvi izglītojošas kampaņas</a:t>
              </a:r>
              <a:r>
                <a:rPr lang="lv-LV" sz="1500" dirty="0" smtClean="0">
                  <a:latin typeface="Verdana" pitchFamily="34" charset="0"/>
                  <a:ea typeface="Verdana" pitchFamily="34" charset="0"/>
                  <a:cs typeface="Verdana" pitchFamily="34" charset="0"/>
                </a:rPr>
                <a:t> un pasākumus par fizisko aktivitāšu nozīmi veselības saglabāšanā un veicināšanā;</a:t>
              </a:r>
            </a:p>
            <a:p>
              <a:pPr lvl="0">
                <a:spcAft>
                  <a:spcPts val="600"/>
                </a:spcAft>
                <a:buFont typeface="Wingdings" pitchFamily="2" charset="2"/>
                <a:buChar char="Ø"/>
              </a:pPr>
              <a:r>
                <a:rPr lang="lv-LV" sz="1500" dirty="0" smtClean="0">
                  <a:latin typeface="Verdana" pitchFamily="34" charset="0"/>
                  <a:ea typeface="Verdana" pitchFamily="34" charset="0"/>
                  <a:cs typeface="Verdana" pitchFamily="34" charset="0"/>
                </a:rPr>
                <a:t> Izstrādāt </a:t>
              </a:r>
              <a:r>
                <a:rPr lang="lv-LV" sz="1500" b="1" dirty="0" smtClean="0">
                  <a:latin typeface="Verdana" pitchFamily="34" charset="0"/>
                  <a:ea typeface="Verdana" pitchFamily="34" charset="0"/>
                  <a:cs typeface="Verdana" pitchFamily="34" charset="0"/>
                </a:rPr>
                <a:t>vadlīnijas ģimenes ārstiem</a:t>
              </a:r>
              <a:r>
                <a:rPr lang="lv-LV" sz="1500" dirty="0" smtClean="0">
                  <a:latin typeface="Verdana" pitchFamily="34" charset="0"/>
                  <a:ea typeface="Verdana" pitchFamily="34" charset="0"/>
                  <a:cs typeface="Verdana" pitchFamily="34" charset="0"/>
                </a:rPr>
                <a:t>, </a:t>
              </a:r>
              <a:r>
                <a:rPr lang="lv-LV" sz="1500" b="1" dirty="0" smtClean="0">
                  <a:latin typeface="Verdana" pitchFamily="34" charset="0"/>
                  <a:ea typeface="Verdana" pitchFamily="34" charset="0"/>
                  <a:cs typeface="Verdana" pitchFamily="34" charset="0"/>
                </a:rPr>
                <a:t>izglītības iestāžu audzinātājiem un sporta skolotājiem </a:t>
              </a:r>
              <a:r>
                <a:rPr lang="lv-LV" sz="1500" dirty="0" smtClean="0">
                  <a:latin typeface="Verdana" pitchFamily="34" charset="0"/>
                  <a:ea typeface="Verdana" pitchFamily="34" charset="0"/>
                  <a:cs typeface="Verdana" pitchFamily="34" charset="0"/>
                </a:rPr>
                <a:t>par sporta medicīnas pamatiem, fizisko aktivitāšu nozīmi, bērnu fiziskās sagatavotības noteikšanu un darbu ar bērniem ar veselības traucējumiem;</a:t>
              </a:r>
            </a:p>
            <a:p>
              <a:pPr lvl="0">
                <a:spcAft>
                  <a:spcPts val="600"/>
                </a:spcAft>
                <a:buFont typeface="Wingdings" pitchFamily="2" charset="2"/>
                <a:buChar char="Ø"/>
              </a:pPr>
              <a:r>
                <a:rPr lang="lv-LV" sz="1500" dirty="0" smtClean="0">
                  <a:latin typeface="Verdana" pitchFamily="34" charset="0"/>
                  <a:ea typeface="Verdana" pitchFamily="34" charset="0"/>
                  <a:cs typeface="Verdana" pitchFamily="34" charset="0"/>
                </a:rPr>
                <a:t> Nodrošināt </a:t>
              </a:r>
              <a:r>
                <a:rPr lang="lv-LV" sz="1500" dirty="0" smtClean="0">
                  <a:latin typeface="Verdana" pitchFamily="34" charset="0"/>
                  <a:ea typeface="Verdana" pitchFamily="34" charset="0"/>
                  <a:cs typeface="Verdana" pitchFamily="34" charset="0"/>
                </a:rPr>
                <a:t>bērniem un jauniešiem ar paaugstinātu fizisko slodzi ārstniecības personu pieejamību </a:t>
              </a:r>
              <a:r>
                <a:rPr lang="lv-LV" sz="1500" dirty="0" smtClean="0">
                  <a:latin typeface="Verdana" pitchFamily="34" charset="0"/>
                  <a:ea typeface="Verdana" pitchFamily="34" charset="0"/>
                  <a:cs typeface="Verdana" pitchFamily="34" charset="0"/>
                </a:rPr>
                <a:t>sporta </a:t>
              </a:r>
              <a:r>
                <a:rPr lang="lv-LV" sz="1500" dirty="0" smtClean="0">
                  <a:latin typeface="Verdana" pitchFamily="34" charset="0"/>
                  <a:ea typeface="Verdana" pitchFamily="34" charset="0"/>
                  <a:cs typeface="Verdana" pitchFamily="34" charset="0"/>
                </a:rPr>
                <a:t>izglītības iestādēs, palielinot sporta ārsta specialitāti apguvušo ārstniecības personu skaitu;</a:t>
              </a:r>
            </a:p>
            <a:p>
              <a:pPr lvl="0">
                <a:spcAft>
                  <a:spcPts val="600"/>
                </a:spcAft>
                <a:buFont typeface="Wingdings" pitchFamily="2" charset="2"/>
                <a:buChar char="Ø"/>
              </a:pPr>
              <a:r>
                <a:rPr lang="lv-LV" sz="1500" b="1" dirty="0" smtClean="0">
                  <a:latin typeface="Verdana" pitchFamily="34" charset="0"/>
                  <a:ea typeface="Verdana" pitchFamily="34" charset="0"/>
                  <a:cs typeface="Verdana" pitchFamily="34" charset="0"/>
                </a:rPr>
                <a:t> Izglītot </a:t>
              </a:r>
              <a:r>
                <a:rPr lang="lv-LV" sz="1500" b="1" dirty="0" smtClean="0">
                  <a:latin typeface="Verdana" pitchFamily="34" charset="0"/>
                  <a:ea typeface="Verdana" pitchFamily="34" charset="0"/>
                  <a:cs typeface="Verdana" pitchFamily="34" charset="0"/>
                </a:rPr>
                <a:t>ārstniecības personas</a:t>
              </a:r>
              <a:r>
                <a:rPr lang="lv-LV" sz="1500" dirty="0" smtClean="0">
                  <a:latin typeface="Verdana" pitchFamily="34" charset="0"/>
                  <a:ea typeface="Verdana" pitchFamily="34" charset="0"/>
                  <a:cs typeface="Verdana" pitchFamily="34" charset="0"/>
                </a:rPr>
                <a:t> (gan sporta organizācijās un sporta klubos, gan ārsta praksēs un slimnīcās strādājošās ārstniecības personas) par sporta medicīnas, t.sk. antidopinga jautājumiem;</a:t>
              </a:r>
            </a:p>
            <a:p>
              <a:pPr lvl="0">
                <a:spcAft>
                  <a:spcPts val="600"/>
                </a:spcAft>
                <a:buFont typeface="Wingdings" pitchFamily="2" charset="2"/>
                <a:buChar char="Ø"/>
              </a:pPr>
              <a:r>
                <a:rPr lang="lv-LV" sz="1500" dirty="0" smtClean="0">
                  <a:latin typeface="Verdana" pitchFamily="34" charset="0"/>
                  <a:ea typeface="Verdana" pitchFamily="34" charset="0"/>
                  <a:cs typeface="Verdana" pitchFamily="34" charset="0"/>
                </a:rPr>
                <a:t> Nodrošināt veselības </a:t>
              </a:r>
              <a:r>
                <a:rPr lang="lv-LV" sz="1500" dirty="0" smtClean="0">
                  <a:latin typeface="Verdana" pitchFamily="34" charset="0"/>
                  <a:ea typeface="Verdana" pitchFamily="34" charset="0"/>
                  <a:cs typeface="Verdana" pitchFamily="34" charset="0"/>
                </a:rPr>
                <a:t>aprūpei un medicīniskai uzraudzībai nepieciešamo izmeklējumu pieejamību </a:t>
              </a:r>
              <a:r>
                <a:rPr lang="lv-LV" sz="1500" dirty="0" smtClean="0">
                  <a:latin typeface="Verdana" pitchFamily="34" charset="0"/>
                  <a:ea typeface="Verdana" pitchFamily="34" charset="0"/>
                  <a:cs typeface="Verdana" pitchFamily="34" charset="0"/>
                </a:rPr>
                <a:t>bērniem, jauniešiem </a:t>
              </a:r>
              <a:r>
                <a:rPr lang="lv-LV" sz="1500" dirty="0" smtClean="0">
                  <a:latin typeface="Verdana" pitchFamily="34" charset="0"/>
                  <a:ea typeface="Verdana" pitchFamily="34" charset="0"/>
                  <a:cs typeface="Verdana" pitchFamily="34" charset="0"/>
                </a:rPr>
                <a:t>ar paaugstinātu fizisko slodzi;</a:t>
              </a:r>
            </a:p>
            <a:p>
              <a:pPr lvl="0">
                <a:spcAft>
                  <a:spcPts val="600"/>
                </a:spcAft>
                <a:buFont typeface="Wingdings" pitchFamily="2" charset="2"/>
                <a:buChar char="Ø"/>
              </a:pPr>
              <a:r>
                <a:rPr lang="lv-LV" sz="1500" dirty="0" smtClean="0">
                  <a:latin typeface="Verdana" pitchFamily="34" charset="0"/>
                  <a:ea typeface="Verdana" pitchFamily="34" charset="0"/>
                  <a:cs typeface="Verdana" pitchFamily="34" charset="0"/>
                </a:rPr>
                <a:t> Nodrošināt </a:t>
              </a:r>
              <a:r>
                <a:rPr lang="lv-LV" sz="1500" dirty="0" smtClean="0">
                  <a:latin typeface="Verdana" pitchFamily="34" charset="0"/>
                  <a:ea typeface="Verdana" pitchFamily="34" charset="0"/>
                  <a:cs typeface="Verdana" pitchFamily="34" charset="0"/>
                </a:rPr>
                <a:t>sportistiem, bērniem un jauniešiem ar paaugstinātu fizisko slodzi </a:t>
              </a:r>
              <a:r>
                <a:rPr lang="lv-LV" sz="1500" dirty="0" err="1" smtClean="0">
                  <a:latin typeface="Verdana" pitchFamily="34" charset="0"/>
                  <a:ea typeface="Verdana" pitchFamily="34" charset="0"/>
                  <a:cs typeface="Verdana" pitchFamily="34" charset="0"/>
                </a:rPr>
                <a:t>ehokardiogrāfijas</a:t>
              </a:r>
              <a:r>
                <a:rPr lang="lv-LV" sz="1500" dirty="0" smtClean="0">
                  <a:latin typeface="Verdana" pitchFamily="34" charset="0"/>
                  <a:ea typeface="Verdana" pitchFamily="34" charset="0"/>
                  <a:cs typeface="Verdana" pitchFamily="34" charset="0"/>
                </a:rPr>
                <a:t> izmeklējumu </a:t>
              </a:r>
              <a:r>
                <a:rPr lang="lv-LV" sz="1500" dirty="0" smtClean="0">
                  <a:latin typeface="Verdana" pitchFamily="34" charset="0"/>
                  <a:ea typeface="Verdana" pitchFamily="34" charset="0"/>
                  <a:cs typeface="Verdana" pitchFamily="34" charset="0"/>
                </a:rPr>
                <a:t>pieejamību.</a:t>
              </a:r>
              <a:endParaRPr lang="lv-LV" sz="1500" dirty="0" smtClean="0">
                <a:latin typeface="Verdana" pitchFamily="34" charset="0"/>
                <a:ea typeface="Verdana" pitchFamily="34" charset="0"/>
                <a:cs typeface="Verdana" pitchFamily="34" charset="0"/>
              </a:endParaRPr>
            </a:p>
            <a:p>
              <a:pPr marL="342000" lvl="0" indent="-342000" defTabSz="540000">
                <a:lnSpc>
                  <a:spcPct val="100000"/>
                </a:lnSpc>
                <a:spcAft>
                  <a:spcPts val="600"/>
                </a:spcAft>
                <a:buFont typeface="Wingdings" pitchFamily="2" charset="2"/>
                <a:buChar char="Ø"/>
              </a:pPr>
              <a:endParaRPr lang="lv-LV" sz="1600" b="1" dirty="0" smtClean="0">
                <a:latin typeface="Verdana" pitchFamily="34" charset="0"/>
                <a:ea typeface="Verdana" pitchFamily="34" charset="0"/>
                <a:cs typeface="Verdana" pitchFamily="34" charset="0"/>
              </a:endParaRPr>
            </a:p>
          </p:txBody>
        </p:sp>
      </p:grpSp>
      <p:grpSp>
        <p:nvGrpSpPr>
          <p:cNvPr id="3" name="Group 21"/>
          <p:cNvGrpSpPr/>
          <p:nvPr/>
        </p:nvGrpSpPr>
        <p:grpSpPr>
          <a:xfrm>
            <a:off x="762000" y="1981200"/>
            <a:ext cx="7755584" cy="391491"/>
            <a:chOff x="318947" y="67519"/>
            <a:chExt cx="7755584" cy="391491"/>
          </a:xfrm>
          <a:scene3d>
            <a:camera prst="orthographicFront"/>
            <a:lightRig rig="flat" dir="t"/>
          </a:scene3d>
        </p:grpSpPr>
        <p:sp>
          <p:nvSpPr>
            <p:cNvPr id="23" name="Rounded Rectangle 22"/>
            <p:cNvSpPr/>
            <p:nvPr/>
          </p:nvSpPr>
          <p:spPr>
            <a:xfrm>
              <a:off x="318947" y="67519"/>
              <a:ext cx="7755584" cy="391491"/>
            </a:xfrm>
            <a:prstGeom prst="roundRect">
              <a:avLst/>
            </a:prstGeom>
            <a:solidFill>
              <a:srgbClr val="BC4C00"/>
            </a:solidFill>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2">
                <a:hueOff val="0"/>
                <a:satOff val="0"/>
                <a:lumOff val="0"/>
                <a:alphaOff val="0"/>
              </a:schemeClr>
            </a:effectRef>
            <a:fontRef idx="minor">
              <a:schemeClr val="lt1"/>
            </a:fontRef>
          </p:style>
        </p:sp>
        <p:sp>
          <p:nvSpPr>
            <p:cNvPr id="24" name="Rounded Rectangle 6"/>
            <p:cNvSpPr/>
            <p:nvPr/>
          </p:nvSpPr>
          <p:spPr>
            <a:xfrm>
              <a:off x="338058" y="86630"/>
              <a:ext cx="7717362" cy="353269"/>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226030" tIns="0" rIns="226030" bIns="0" numCol="1" spcCol="1270" anchor="ctr" anchorCtr="0">
              <a:noAutofit/>
            </a:bodyPr>
            <a:lstStyle/>
            <a:p>
              <a:pPr lvl="0" algn="l" defTabSz="666750">
                <a:lnSpc>
                  <a:spcPct val="100000"/>
                </a:lnSpc>
                <a:spcBef>
                  <a:spcPct val="0"/>
                </a:spcBef>
                <a:spcAft>
                  <a:spcPts val="600"/>
                </a:spcAft>
              </a:pPr>
              <a:r>
                <a:rPr lang="lv-LV" sz="1600" b="1" kern="1200" noProof="0" dirty="0" smtClean="0">
                  <a:latin typeface="Verdana" pitchFamily="34" charset="0"/>
                  <a:ea typeface="Verdana" pitchFamily="34" charset="0"/>
                  <a:cs typeface="Verdana" pitchFamily="34" charset="0"/>
                </a:rPr>
                <a:t>Galvenās aktivitātes:</a:t>
              </a:r>
              <a:endParaRPr lang="en-US" sz="1600" b="1" kern="1200" noProof="0" dirty="0">
                <a:latin typeface="Verdana" pitchFamily="34" charset="0"/>
                <a:ea typeface="Verdana" pitchFamily="34" charset="0"/>
                <a:cs typeface="Verdana" pitchFamily="34" charset="0"/>
              </a:endParaRPr>
            </a:p>
          </p:txBody>
        </p:sp>
      </p:grpSp>
      <p:pic>
        <p:nvPicPr>
          <p:cNvPr id="17" name="Attēls 9" descr="3diena.jpg"/>
          <p:cNvPicPr>
            <a:picLocks noChangeAspect="1"/>
          </p:cNvPicPr>
          <p:nvPr/>
        </p:nvPicPr>
        <p:blipFill>
          <a:blip r:embed="rId4" cstate="print"/>
          <a:stretch>
            <a:fillRect/>
          </a:stretch>
        </p:blipFill>
        <p:spPr>
          <a:xfrm>
            <a:off x="6858000" y="228600"/>
            <a:ext cx="2514600" cy="1491615"/>
          </a:xfrm>
          <a:prstGeom prst="rect">
            <a:avLst/>
          </a:prstGeom>
          <a:ln>
            <a:noFill/>
          </a:ln>
          <a:effectLst>
            <a:softEdge rad="112500"/>
          </a:effectLst>
        </p:spPr>
      </p:pic>
      <p:sp>
        <p:nvSpPr>
          <p:cNvPr id="14" name="Rectangle 13"/>
          <p:cNvSpPr/>
          <p:nvPr/>
        </p:nvSpPr>
        <p:spPr>
          <a:xfrm>
            <a:off x="1752600" y="1600200"/>
            <a:ext cx="5715000" cy="307777"/>
          </a:xfrm>
          <a:prstGeom prst="rect">
            <a:avLst/>
          </a:prstGeom>
        </p:spPr>
        <p:txBody>
          <a:bodyPr wrap="square">
            <a:spAutoFit/>
          </a:bodyPr>
          <a:lstStyle/>
          <a:p>
            <a:pPr algn="ctr"/>
            <a:r>
              <a:rPr lang="lv-LV" sz="1400" dirty="0" smtClean="0">
                <a:solidFill>
                  <a:schemeClr val="accent2">
                    <a:lumMod val="75000"/>
                  </a:schemeClr>
                </a:solidFill>
                <a:latin typeface="Verdana" pitchFamily="34" charset="0"/>
                <a:ea typeface="Verdana" pitchFamily="34" charset="0"/>
                <a:cs typeface="Verdana" pitchFamily="34" charset="0"/>
              </a:rPr>
              <a:t>(</a:t>
            </a:r>
            <a:r>
              <a:rPr lang="lv-LV" sz="1400" u="sng" dirty="0" smtClean="0">
                <a:solidFill>
                  <a:schemeClr val="accent2">
                    <a:lumMod val="75000"/>
                  </a:schemeClr>
                </a:solidFill>
                <a:latin typeface="Verdana" pitchFamily="34" charset="0"/>
                <a:ea typeface="Verdana" pitchFamily="34" charset="0"/>
                <a:cs typeface="Verdana" pitchFamily="34" charset="0"/>
              </a:rPr>
              <a:t>Sporta politikas </a:t>
            </a:r>
            <a:r>
              <a:rPr lang="lv-LV" sz="1400" dirty="0" smtClean="0">
                <a:solidFill>
                  <a:schemeClr val="accent2">
                    <a:lumMod val="75000"/>
                  </a:schemeClr>
                </a:solidFill>
                <a:latin typeface="Verdana" pitchFamily="34" charset="0"/>
                <a:ea typeface="Verdana" pitchFamily="34" charset="0"/>
                <a:cs typeface="Verdana" pitchFamily="34" charset="0"/>
              </a:rPr>
              <a:t>pamatnostādnes 2014.-2020.g.)</a:t>
            </a:r>
            <a:endParaRPr lang="lv-LV" sz="1400" dirty="0" smtClean="0">
              <a:solidFill>
                <a:schemeClr val="accent2">
                  <a:lumMod val="75000"/>
                </a:schemeClr>
              </a:solidFill>
              <a:latin typeface="Verdana" pitchFamily="34" charset="0"/>
              <a:ea typeface="Verdana" pitchFamily="34" charset="0"/>
              <a:cs typeface="Verdana" pitchFamily="34"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381000" y="0"/>
            <a:ext cx="1761743" cy="1957799"/>
          </a:xfrm>
          <a:prstGeom prst="rect">
            <a:avLst/>
          </a:prstGeom>
        </p:spPr>
      </p:pic>
      <p:sp>
        <p:nvSpPr>
          <p:cNvPr id="5" name="Slaida numura vietturis 4"/>
          <p:cNvSpPr>
            <a:spLocks noGrp="1"/>
          </p:cNvSpPr>
          <p:nvPr>
            <p:ph type="sldNum" sz="quarter" idx="12"/>
          </p:nvPr>
        </p:nvSpPr>
        <p:spPr>
          <a:xfrm>
            <a:off x="6553200" y="6492877"/>
            <a:ext cx="2133600" cy="365123"/>
          </a:xfrm>
        </p:spPr>
        <p:txBody>
          <a:bodyPr/>
          <a:lstStyle/>
          <a:p>
            <a:fld id="{B6F15528-21DE-4FAA-801E-634DDDAF4B2B}" type="slidenum">
              <a:rPr lang="en-US" smtClean="0"/>
              <a:pPr/>
              <a:t>19</a:t>
            </a:fld>
            <a:endParaRPr lang="en-US" dirty="0"/>
          </a:p>
        </p:txBody>
      </p:sp>
      <p:sp>
        <p:nvSpPr>
          <p:cNvPr id="8" name="Virsraksts 1"/>
          <p:cNvSpPr txBox="1">
            <a:spLocks/>
          </p:cNvSpPr>
          <p:nvPr/>
        </p:nvSpPr>
        <p:spPr>
          <a:xfrm>
            <a:off x="1828800" y="76200"/>
            <a:ext cx="5791200" cy="1371600"/>
          </a:xfrm>
          <a:prstGeom prst="rect">
            <a:avLst/>
          </a:prstGeom>
        </p:spPr>
        <p:txBody>
          <a:bodyPr vert="horz"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lv-LV" sz="2400" b="1" i="0" u="none" strike="noStrike" kern="1200" spc="0" normalizeH="0" noProof="0" dirty="0" smtClean="0">
                <a:ln>
                  <a:noFill/>
                </a:ln>
                <a:solidFill>
                  <a:schemeClr val="accent2">
                    <a:lumMod val="75000"/>
                  </a:schemeClr>
                </a:solidFill>
                <a:effectLst/>
                <a:uLnTx/>
                <a:uFillTx/>
                <a:latin typeface="Verdana" pitchFamily="34" charset="0"/>
                <a:ea typeface="Verdana" pitchFamily="34" charset="0"/>
                <a:cs typeface="Verdana" pitchFamily="34" charset="0"/>
              </a:rPr>
              <a:t>Plānotās veselības </a:t>
            </a:r>
            <a:endParaRPr kumimoji="0" lang="lv-LV" sz="2400" b="1" i="0" u="none" strike="noStrike" kern="1200" spc="0" normalizeH="0" noProof="0" dirty="0" smtClean="0">
              <a:ln>
                <a:noFill/>
              </a:ln>
              <a:solidFill>
                <a:schemeClr val="accent2">
                  <a:lumMod val="75000"/>
                </a:schemeClr>
              </a:solidFill>
              <a:effectLst/>
              <a:uLnTx/>
              <a:uFillTx/>
              <a:latin typeface="Verdana" pitchFamily="34" charset="0"/>
              <a:ea typeface="Verdana" pitchFamily="34" charset="0"/>
              <a:cs typeface="Verdana" pitchFamily="34" charset="0"/>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lv-LV" sz="2400" b="1" i="0" u="none" strike="noStrike" kern="1200" spc="0" normalizeH="0" noProof="0" dirty="0" smtClean="0">
                <a:ln>
                  <a:noFill/>
                </a:ln>
                <a:solidFill>
                  <a:schemeClr val="accent2">
                    <a:lumMod val="75000"/>
                  </a:schemeClr>
                </a:solidFill>
                <a:effectLst/>
                <a:uLnTx/>
                <a:uFillTx/>
                <a:latin typeface="Verdana" pitchFamily="34" charset="0"/>
                <a:ea typeface="Verdana" pitchFamily="34" charset="0"/>
                <a:cs typeface="Verdana" pitchFamily="34" charset="0"/>
              </a:rPr>
              <a:t>veicināšanas </a:t>
            </a:r>
            <a:r>
              <a:rPr kumimoji="0" lang="lv-LV" sz="2400" b="1" i="0" u="none" strike="noStrike" kern="1200" spc="0" normalizeH="0" noProof="0" dirty="0" smtClean="0">
                <a:ln>
                  <a:noFill/>
                </a:ln>
                <a:solidFill>
                  <a:schemeClr val="accent2">
                    <a:lumMod val="75000"/>
                  </a:schemeClr>
                </a:solidFill>
                <a:effectLst/>
                <a:uLnTx/>
                <a:uFillTx/>
                <a:latin typeface="Verdana" pitchFamily="34" charset="0"/>
                <a:ea typeface="Verdana" pitchFamily="34" charset="0"/>
                <a:cs typeface="Verdana" pitchFamily="34" charset="0"/>
              </a:rPr>
              <a:t>aktivitātes: </a:t>
            </a:r>
            <a:r>
              <a:rPr kumimoji="0" lang="lv-LV" sz="2400" b="1" i="0" u="sng" strike="noStrike" kern="1200" spc="0" normalizeH="0" noProof="0" dirty="0" smtClean="0">
                <a:ln>
                  <a:noFill/>
                </a:ln>
                <a:solidFill>
                  <a:schemeClr val="accent2">
                    <a:lumMod val="75000"/>
                  </a:schemeClr>
                </a:solidFill>
                <a:effectLst/>
                <a:uLnTx/>
                <a:uFillTx/>
                <a:latin typeface="Verdana" pitchFamily="34" charset="0"/>
                <a:ea typeface="Verdana" pitchFamily="34" charset="0"/>
                <a:cs typeface="Verdana" pitchFamily="34" charset="0"/>
              </a:rPr>
              <a:t>citas</a:t>
            </a:r>
            <a:endParaRPr kumimoji="0" lang="lv-LV" sz="2400" b="1" i="0" u="sng" strike="noStrike" kern="1200" spc="0" normalizeH="0" noProof="0" dirty="0">
              <a:ln>
                <a:noFill/>
              </a:ln>
              <a:solidFill>
                <a:schemeClr val="accent2">
                  <a:lumMod val="75000"/>
                </a:schemeClr>
              </a:solidFill>
              <a:effectLst/>
              <a:uLnTx/>
              <a:uFillTx/>
              <a:latin typeface="Verdana" pitchFamily="34" charset="0"/>
              <a:ea typeface="Verdana" pitchFamily="34" charset="0"/>
              <a:cs typeface="Verdana" pitchFamily="34" charset="0"/>
            </a:endParaRPr>
          </a:p>
        </p:txBody>
      </p:sp>
      <p:sp>
        <p:nvSpPr>
          <p:cNvPr id="9" name="Footer Placeholder 8"/>
          <p:cNvSpPr>
            <a:spLocks noGrp="1"/>
          </p:cNvSpPr>
          <p:nvPr>
            <p:ph type="ftr" sz="quarter" idx="11"/>
          </p:nvPr>
        </p:nvSpPr>
        <p:spPr>
          <a:xfrm>
            <a:off x="3124200" y="6492877"/>
            <a:ext cx="2895600" cy="365123"/>
          </a:xfrm>
        </p:spPr>
        <p:txBody>
          <a:bodyPr/>
          <a:lstStyle/>
          <a:p>
            <a:r>
              <a:rPr lang="en-US" dirty="0" err="1" smtClean="0"/>
              <a:t>Konference</a:t>
            </a:r>
            <a:r>
              <a:rPr lang="en-US" dirty="0" smtClean="0"/>
              <a:t> “</a:t>
            </a:r>
            <a:r>
              <a:rPr lang="en-US" dirty="0" err="1" smtClean="0"/>
              <a:t>Esi</a:t>
            </a:r>
            <a:r>
              <a:rPr lang="en-US" dirty="0" smtClean="0"/>
              <a:t> </a:t>
            </a:r>
            <a:r>
              <a:rPr lang="en-US" dirty="0" err="1" smtClean="0"/>
              <a:t>aktīvs</a:t>
            </a:r>
            <a:r>
              <a:rPr lang="en-US" dirty="0" smtClean="0"/>
              <a:t>!". 09/09/2015, </a:t>
            </a:r>
            <a:r>
              <a:rPr lang="en-US" dirty="0" err="1" smtClean="0"/>
              <a:t>Rīga</a:t>
            </a:r>
            <a:r>
              <a:rPr lang="en-US" dirty="0" smtClean="0"/>
              <a:t>.</a:t>
            </a:r>
            <a:endParaRPr lang="en-US" dirty="0"/>
          </a:p>
        </p:txBody>
      </p:sp>
      <p:grpSp>
        <p:nvGrpSpPr>
          <p:cNvPr id="2" name="Group 20"/>
          <p:cNvGrpSpPr/>
          <p:nvPr/>
        </p:nvGrpSpPr>
        <p:grpSpPr>
          <a:xfrm>
            <a:off x="381000" y="2057400"/>
            <a:ext cx="8229600" cy="2057400"/>
            <a:chOff x="0" y="209926"/>
            <a:chExt cx="8542860" cy="3809134"/>
          </a:xfrm>
          <a:scene3d>
            <a:camera prst="orthographicFront"/>
            <a:lightRig rig="flat" dir="t"/>
          </a:scene3d>
        </p:grpSpPr>
        <p:sp>
          <p:nvSpPr>
            <p:cNvPr id="25" name="Rectangle 24"/>
            <p:cNvSpPr/>
            <p:nvPr/>
          </p:nvSpPr>
          <p:spPr>
            <a:xfrm>
              <a:off x="0" y="209926"/>
              <a:ext cx="8542860" cy="3563384"/>
            </a:xfrm>
            <a:prstGeom prst="rect">
              <a:avLst/>
            </a:prstGeom>
            <a:sp3d z="190500" extrusionH="12700" prstMaterial="plastic">
              <a:bevelT w="50800" h="50800"/>
            </a:sp3d>
          </p:spPr>
          <p:style>
            <a:lnRef idx="1">
              <a:schemeClr val="accent2">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sp>
        <p:sp>
          <p:nvSpPr>
            <p:cNvPr id="26" name="Rectangle 25"/>
            <p:cNvSpPr/>
            <p:nvPr/>
          </p:nvSpPr>
          <p:spPr>
            <a:xfrm>
              <a:off x="0" y="209926"/>
              <a:ext cx="8542860" cy="3809134"/>
            </a:xfrm>
            <a:prstGeom prst="rect">
              <a:avLst/>
            </a:prstGeom>
            <a:sp3d z="190500"/>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80000" tIns="352800" rIns="180000" bIns="99568" numCol="1" spcCol="1270" anchor="t" anchorCtr="0">
              <a:noAutofit/>
            </a:bodyPr>
            <a:lstStyle/>
            <a:p>
              <a:pPr marL="72000" lvl="1" indent="-114300" defTabSz="540000">
                <a:spcBef>
                  <a:spcPct val="0"/>
                </a:spcBef>
                <a:spcAft>
                  <a:spcPts val="600"/>
                </a:spcAft>
              </a:pPr>
              <a:r>
                <a:rPr lang="lv-LV" sz="500" kern="1200" noProof="0" dirty="0" smtClean="0">
                  <a:latin typeface="Verdana" pitchFamily="34" charset="0"/>
                  <a:ea typeface="Verdana" pitchFamily="34" charset="0"/>
                  <a:cs typeface="Verdana" pitchFamily="34" charset="0"/>
                </a:rPr>
                <a:t> </a:t>
              </a:r>
            </a:p>
            <a:p>
              <a:pPr marL="72000" lvl="1" indent="-114300" defTabSz="540000">
                <a:spcBef>
                  <a:spcPct val="0"/>
                </a:spcBef>
                <a:spcAft>
                  <a:spcPts val="600"/>
                </a:spcAft>
                <a:buFont typeface="Wingdings" pitchFamily="2" charset="2"/>
                <a:buChar char="Ø"/>
              </a:pPr>
              <a:r>
                <a:rPr lang="lv-LV" sz="1500" b="1" dirty="0" smtClean="0">
                  <a:latin typeface="Verdana" pitchFamily="34" charset="0"/>
                  <a:ea typeface="Verdana" pitchFamily="34" charset="0"/>
                  <a:cs typeface="Verdana" pitchFamily="34" charset="0"/>
                </a:rPr>
                <a:t> Atkarību izraisošo vielu un procesu </a:t>
              </a:r>
              <a:r>
                <a:rPr lang="lv-LV" sz="1500" dirty="0" smtClean="0">
                  <a:latin typeface="Verdana" pitchFamily="34" charset="0"/>
                  <a:ea typeface="Verdana" pitchFamily="34" charset="0"/>
                  <a:cs typeface="Verdana" pitchFamily="34" charset="0"/>
                </a:rPr>
                <a:t>izplatības samazināšana sabiedrībā;</a:t>
              </a:r>
            </a:p>
            <a:p>
              <a:pPr marL="72000" lvl="1" indent="-114300" defTabSz="540000">
                <a:spcBef>
                  <a:spcPct val="0"/>
                </a:spcBef>
                <a:spcAft>
                  <a:spcPts val="600"/>
                </a:spcAft>
                <a:buFont typeface="Wingdings" pitchFamily="2" charset="2"/>
                <a:buChar char="Ø"/>
              </a:pPr>
              <a:r>
                <a:rPr lang="lv-LV" sz="1500" kern="1200" noProof="0" dirty="0" smtClean="0">
                  <a:solidFill>
                    <a:schemeClr val="tx1"/>
                  </a:solidFill>
                  <a:latin typeface="Verdana" pitchFamily="34" charset="0"/>
                  <a:ea typeface="Verdana" pitchFamily="34" charset="0"/>
                  <a:cs typeface="Verdana" pitchFamily="34" charset="0"/>
                </a:rPr>
                <a:t> </a:t>
              </a:r>
              <a:r>
                <a:rPr lang="lv-LV" sz="1500" b="1" dirty="0" smtClean="0">
                  <a:latin typeface="Verdana" pitchFamily="34" charset="0"/>
                  <a:ea typeface="Verdana" pitchFamily="34" charset="0"/>
                  <a:cs typeface="Verdana" pitchFamily="34" charset="0"/>
                </a:rPr>
                <a:t>Garīgās veselības veicināšana </a:t>
              </a:r>
              <a:r>
                <a:rPr lang="lv-LV" sz="1500" dirty="0" smtClean="0">
                  <a:latin typeface="Verdana" pitchFamily="34" charset="0"/>
                  <a:ea typeface="Verdana" pitchFamily="34" charset="0"/>
                  <a:cs typeface="Verdana" pitchFamily="34" charset="0"/>
                </a:rPr>
                <a:t>sabiedrībā; </a:t>
              </a:r>
              <a:endParaRPr lang="lv-LV" sz="1500" kern="1200" noProof="0" dirty="0" smtClean="0">
                <a:solidFill>
                  <a:schemeClr val="tx1"/>
                </a:solidFill>
                <a:latin typeface="Verdana" pitchFamily="34" charset="0"/>
                <a:ea typeface="Verdana" pitchFamily="34" charset="0"/>
                <a:cs typeface="Verdana" pitchFamily="34" charset="0"/>
              </a:endParaRPr>
            </a:p>
            <a:p>
              <a:pPr marL="72000" lvl="1" indent="-114300" defTabSz="540000">
                <a:spcBef>
                  <a:spcPct val="0"/>
                </a:spcBef>
                <a:spcAft>
                  <a:spcPts val="600"/>
                </a:spcAft>
                <a:buFont typeface="Wingdings" pitchFamily="2" charset="2"/>
                <a:buChar char="Ø"/>
              </a:pPr>
              <a:r>
                <a:rPr lang="lv-LV" sz="1500" dirty="0" smtClean="0">
                  <a:solidFill>
                    <a:schemeClr val="tx1"/>
                  </a:solidFill>
                  <a:latin typeface="Verdana" pitchFamily="34" charset="0"/>
                  <a:ea typeface="Verdana" pitchFamily="34" charset="0"/>
                  <a:cs typeface="Verdana" pitchFamily="34" charset="0"/>
                </a:rPr>
                <a:t> </a:t>
              </a:r>
              <a:r>
                <a:rPr lang="lv-LV" sz="1500" b="1" dirty="0" smtClean="0">
                  <a:latin typeface="Verdana" pitchFamily="34" charset="0"/>
                  <a:ea typeface="Verdana" pitchFamily="34" charset="0"/>
                  <a:cs typeface="Verdana" pitchFamily="34" charset="0"/>
                </a:rPr>
                <a:t>Seksuālās un reproduktīvās veselības </a:t>
              </a:r>
              <a:r>
                <a:rPr lang="lv-LV" sz="1500" dirty="0" smtClean="0">
                  <a:latin typeface="Verdana" pitchFamily="34" charset="0"/>
                  <a:ea typeface="Verdana" pitchFamily="34" charset="0"/>
                  <a:cs typeface="Verdana" pitchFamily="34" charset="0"/>
                </a:rPr>
                <a:t>veicināšana </a:t>
              </a:r>
              <a:r>
                <a:rPr lang="lv-LV" sz="1500" dirty="0" smtClean="0">
                  <a:latin typeface="Verdana" pitchFamily="34" charset="0"/>
                  <a:ea typeface="Verdana" pitchFamily="34" charset="0"/>
                  <a:cs typeface="Verdana" pitchFamily="34" charset="0"/>
                </a:rPr>
                <a:t>sabiedrībā;</a:t>
              </a:r>
            </a:p>
            <a:p>
              <a:pPr marL="72000" lvl="1" indent="-114300" defTabSz="540000">
                <a:spcBef>
                  <a:spcPct val="0"/>
                </a:spcBef>
                <a:spcAft>
                  <a:spcPts val="600"/>
                </a:spcAft>
                <a:buFont typeface="Wingdings" pitchFamily="2" charset="2"/>
                <a:buChar char="Ø"/>
              </a:pPr>
              <a:r>
                <a:rPr lang="lv-LV" sz="1500" b="1" kern="1200" noProof="0" dirty="0" smtClean="0">
                  <a:solidFill>
                    <a:schemeClr val="tx1"/>
                  </a:solidFill>
                  <a:latin typeface="Verdana" pitchFamily="34" charset="0"/>
                  <a:ea typeface="Verdana" pitchFamily="34" charset="0"/>
                  <a:cs typeface="Verdana" pitchFamily="34" charset="0"/>
                </a:rPr>
                <a:t> </a:t>
              </a:r>
              <a:r>
                <a:rPr lang="lv-LV" sz="1500" b="1" dirty="0" smtClean="0">
                  <a:latin typeface="Verdana" pitchFamily="34" charset="0"/>
                  <a:ea typeface="Verdana" pitchFamily="34" charset="0"/>
                  <a:cs typeface="Verdana" pitchFamily="34" charset="0"/>
                </a:rPr>
                <a:t>Traumatisma </a:t>
              </a:r>
              <a:r>
                <a:rPr lang="lv-LV" sz="1500" b="1" dirty="0" smtClean="0">
                  <a:latin typeface="Verdana" pitchFamily="34" charset="0"/>
                  <a:ea typeface="Verdana" pitchFamily="34" charset="0"/>
                  <a:cs typeface="Verdana" pitchFamily="34" charset="0"/>
                </a:rPr>
                <a:t>un vides risku </a:t>
              </a:r>
              <a:r>
                <a:rPr lang="lv-LV" sz="1500" dirty="0" smtClean="0">
                  <a:latin typeface="Verdana" pitchFamily="34" charset="0"/>
                  <a:ea typeface="Verdana" pitchFamily="34" charset="0"/>
                  <a:cs typeface="Verdana" pitchFamily="34" charset="0"/>
                </a:rPr>
                <a:t>ietekmes mazināšana uz sabiedrības </a:t>
              </a:r>
              <a:r>
                <a:rPr lang="lv-LV" sz="1500" dirty="0" smtClean="0">
                  <a:latin typeface="Verdana" pitchFamily="34" charset="0"/>
                  <a:ea typeface="Verdana" pitchFamily="34" charset="0"/>
                  <a:cs typeface="Verdana" pitchFamily="34" charset="0"/>
                </a:rPr>
                <a:t>veselību.</a:t>
              </a:r>
              <a:endParaRPr lang="en-US" sz="1500" kern="1200" noProof="0" dirty="0">
                <a:solidFill>
                  <a:schemeClr val="tx1"/>
                </a:solidFill>
                <a:latin typeface="Verdana" pitchFamily="34" charset="0"/>
                <a:ea typeface="Verdana" pitchFamily="34" charset="0"/>
                <a:cs typeface="Verdana" pitchFamily="34" charset="0"/>
              </a:endParaRPr>
            </a:p>
          </p:txBody>
        </p:sp>
      </p:grpSp>
      <p:grpSp>
        <p:nvGrpSpPr>
          <p:cNvPr id="3" name="Group 21"/>
          <p:cNvGrpSpPr/>
          <p:nvPr/>
        </p:nvGrpSpPr>
        <p:grpSpPr>
          <a:xfrm>
            <a:off x="685800" y="1905000"/>
            <a:ext cx="7755584" cy="391491"/>
            <a:chOff x="318947" y="-8681"/>
            <a:chExt cx="7755584" cy="391491"/>
          </a:xfrm>
          <a:scene3d>
            <a:camera prst="orthographicFront"/>
            <a:lightRig rig="flat" dir="t"/>
          </a:scene3d>
        </p:grpSpPr>
        <p:sp>
          <p:nvSpPr>
            <p:cNvPr id="23" name="Rounded Rectangle 22"/>
            <p:cNvSpPr/>
            <p:nvPr/>
          </p:nvSpPr>
          <p:spPr>
            <a:xfrm>
              <a:off x="318947" y="-8681"/>
              <a:ext cx="7755584" cy="391491"/>
            </a:xfrm>
            <a:prstGeom prst="roundRect">
              <a:avLst/>
            </a:prstGeom>
            <a:solidFill>
              <a:srgbClr val="BC4C00"/>
            </a:solidFill>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2">
                <a:hueOff val="0"/>
                <a:satOff val="0"/>
                <a:lumOff val="0"/>
                <a:alphaOff val="0"/>
              </a:schemeClr>
            </a:effectRef>
            <a:fontRef idx="minor">
              <a:schemeClr val="lt1"/>
            </a:fontRef>
          </p:style>
        </p:sp>
        <p:sp>
          <p:nvSpPr>
            <p:cNvPr id="24" name="Rounded Rectangle 6"/>
            <p:cNvSpPr/>
            <p:nvPr/>
          </p:nvSpPr>
          <p:spPr>
            <a:xfrm>
              <a:off x="338058" y="10430"/>
              <a:ext cx="7717362" cy="353269"/>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226030" tIns="0" rIns="226030" bIns="0" numCol="1" spcCol="1270" anchor="ctr" anchorCtr="0">
              <a:noAutofit/>
            </a:bodyPr>
            <a:lstStyle/>
            <a:p>
              <a:pPr lvl="0" defTabSz="666750">
                <a:spcBef>
                  <a:spcPct val="0"/>
                </a:spcBef>
                <a:spcAft>
                  <a:spcPts val="600"/>
                </a:spcAft>
              </a:pPr>
              <a:r>
                <a:rPr lang="lv-LV" sz="1500" b="1" u="sng" dirty="0" smtClean="0">
                  <a:latin typeface="Verdana" pitchFamily="34" charset="0"/>
                  <a:ea typeface="Verdana" pitchFamily="34" charset="0"/>
                  <a:cs typeface="Verdana" pitchFamily="34" charset="0"/>
                </a:rPr>
                <a:t>Galvenās aktivitātes:</a:t>
              </a:r>
              <a:endParaRPr lang="en-US" sz="1500" b="1" dirty="0">
                <a:latin typeface="Verdana" pitchFamily="34" charset="0"/>
                <a:ea typeface="Verdana" pitchFamily="34" charset="0"/>
                <a:cs typeface="Verdana" pitchFamily="34" charset="0"/>
              </a:endParaRPr>
            </a:p>
          </p:txBody>
        </p:sp>
      </p:grpSp>
      <p:sp>
        <p:nvSpPr>
          <p:cNvPr id="14" name="Rectangle 13"/>
          <p:cNvSpPr/>
          <p:nvPr/>
        </p:nvSpPr>
        <p:spPr>
          <a:xfrm>
            <a:off x="1905000" y="1292423"/>
            <a:ext cx="5715000" cy="307777"/>
          </a:xfrm>
          <a:prstGeom prst="rect">
            <a:avLst/>
          </a:prstGeom>
        </p:spPr>
        <p:txBody>
          <a:bodyPr wrap="square">
            <a:spAutoFit/>
          </a:bodyPr>
          <a:lstStyle/>
          <a:p>
            <a:pPr algn="ctr"/>
            <a:r>
              <a:rPr lang="lv-LV" sz="1400" dirty="0" smtClean="0">
                <a:solidFill>
                  <a:schemeClr val="accent2">
                    <a:lumMod val="75000"/>
                  </a:schemeClr>
                </a:solidFill>
                <a:latin typeface="Verdana" pitchFamily="34" charset="0"/>
                <a:ea typeface="Verdana" pitchFamily="34" charset="0"/>
                <a:cs typeface="Verdana" pitchFamily="34" charset="0"/>
              </a:rPr>
              <a:t>(</a:t>
            </a:r>
            <a:r>
              <a:rPr lang="lv-LV" sz="1400" u="sng" dirty="0" smtClean="0">
                <a:solidFill>
                  <a:schemeClr val="accent2">
                    <a:lumMod val="75000"/>
                  </a:schemeClr>
                </a:solidFill>
                <a:latin typeface="Verdana" pitchFamily="34" charset="0"/>
                <a:ea typeface="Verdana" pitchFamily="34" charset="0"/>
                <a:cs typeface="Verdana" pitchFamily="34" charset="0"/>
              </a:rPr>
              <a:t>Sabiedrības veselības </a:t>
            </a:r>
            <a:r>
              <a:rPr lang="lv-LV" sz="1400" dirty="0" smtClean="0">
                <a:solidFill>
                  <a:schemeClr val="accent2">
                    <a:lumMod val="75000"/>
                  </a:schemeClr>
                </a:solidFill>
                <a:latin typeface="Verdana" pitchFamily="34" charset="0"/>
                <a:ea typeface="Verdana" pitchFamily="34" charset="0"/>
                <a:cs typeface="Verdana" pitchFamily="34" charset="0"/>
              </a:rPr>
              <a:t>pamatnostādnes 2014.-2020.g.)</a:t>
            </a:r>
            <a:endParaRPr lang="lv-LV" sz="1400" dirty="0" smtClean="0">
              <a:solidFill>
                <a:schemeClr val="accent2">
                  <a:lumMod val="75000"/>
                </a:schemeClr>
              </a:solidFill>
              <a:latin typeface="Verdana" pitchFamily="34" charset="0"/>
              <a:ea typeface="Verdana" pitchFamily="34" charset="0"/>
              <a:cs typeface="Verdana" pitchFamily="34" charset="0"/>
            </a:endParaRPr>
          </a:p>
        </p:txBody>
      </p:sp>
      <p:pic>
        <p:nvPicPr>
          <p:cNvPr id="16" name="Picture 9" descr="http://www.indexonline.org/wp-content/uploads/2011/03/s.jpg"/>
          <p:cNvPicPr>
            <a:picLocks noChangeAspect="1" noChangeArrowheads="1"/>
          </p:cNvPicPr>
          <p:nvPr/>
        </p:nvPicPr>
        <p:blipFill>
          <a:blip r:embed="rId4" cstate="print"/>
          <a:srcRect/>
          <a:stretch>
            <a:fillRect/>
          </a:stretch>
        </p:blipFill>
        <p:spPr bwMode="auto">
          <a:xfrm>
            <a:off x="304800" y="4343400"/>
            <a:ext cx="1905000" cy="1613647"/>
          </a:xfrm>
          <a:prstGeom prst="rect">
            <a:avLst/>
          </a:prstGeom>
          <a:ln>
            <a:noFill/>
          </a:ln>
          <a:effectLst>
            <a:softEdge rad="112500"/>
          </a:effectLst>
        </p:spPr>
      </p:pic>
      <p:pic>
        <p:nvPicPr>
          <p:cNvPr id="18" name="Picture 11" descr="http://i.telegraph.co.uk/multimedia/archive/01366/drinking_alcohol_1366916c.jpg"/>
          <p:cNvPicPr>
            <a:picLocks noChangeAspect="1" noChangeArrowheads="1"/>
          </p:cNvPicPr>
          <p:nvPr/>
        </p:nvPicPr>
        <p:blipFill>
          <a:blip r:embed="rId5" cstate="print"/>
          <a:srcRect/>
          <a:stretch>
            <a:fillRect/>
          </a:stretch>
        </p:blipFill>
        <p:spPr bwMode="auto">
          <a:xfrm>
            <a:off x="2286000" y="4419600"/>
            <a:ext cx="2437279" cy="1524000"/>
          </a:xfrm>
          <a:prstGeom prst="rect">
            <a:avLst/>
          </a:prstGeom>
          <a:ln>
            <a:noFill/>
          </a:ln>
          <a:effectLst>
            <a:softEdge rad="112500"/>
          </a:effectLst>
        </p:spPr>
      </p:pic>
      <p:pic>
        <p:nvPicPr>
          <p:cNvPr id="142338" name="Picture 2"/>
          <p:cNvPicPr>
            <a:picLocks noChangeAspect="1" noChangeArrowheads="1"/>
          </p:cNvPicPr>
          <p:nvPr/>
        </p:nvPicPr>
        <p:blipFill>
          <a:blip r:embed="rId6" cstate="print"/>
          <a:srcRect l="56875" t="46875" r="25625" b="32031"/>
          <a:stretch>
            <a:fillRect/>
          </a:stretch>
        </p:blipFill>
        <p:spPr bwMode="auto">
          <a:xfrm>
            <a:off x="4800600" y="4191000"/>
            <a:ext cx="2057400" cy="1983921"/>
          </a:xfrm>
          <a:prstGeom prst="rect">
            <a:avLst/>
          </a:prstGeom>
          <a:ln>
            <a:noFill/>
          </a:ln>
          <a:effectLst>
            <a:softEdge rad="112500"/>
          </a:effectLst>
        </p:spPr>
      </p:pic>
      <p:pic>
        <p:nvPicPr>
          <p:cNvPr id="142342" name="Picture 6" descr="http://s.alriyadh.com/2012/12/23/img/149007605851.jpg"/>
          <p:cNvPicPr>
            <a:picLocks noChangeAspect="1" noChangeArrowheads="1"/>
          </p:cNvPicPr>
          <p:nvPr/>
        </p:nvPicPr>
        <p:blipFill>
          <a:blip r:embed="rId7" cstate="print"/>
          <a:srcRect t="37847" b="9951"/>
          <a:stretch>
            <a:fillRect/>
          </a:stretch>
        </p:blipFill>
        <p:spPr bwMode="auto">
          <a:xfrm>
            <a:off x="6767036" y="4267200"/>
            <a:ext cx="2480310" cy="182880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22" name="Picture 14" descr="http://www.cswsport.org.uk/upload/public/get-active/mixed-activities.jpg"/>
          <p:cNvPicPr>
            <a:picLocks noChangeAspect="1" noChangeArrowheads="1"/>
          </p:cNvPicPr>
          <p:nvPr/>
        </p:nvPicPr>
        <p:blipFill>
          <a:blip r:embed="rId3" cstate="print"/>
          <a:srcRect/>
          <a:stretch>
            <a:fillRect/>
          </a:stretch>
        </p:blipFill>
        <p:spPr bwMode="auto">
          <a:xfrm>
            <a:off x="533400" y="4800600"/>
            <a:ext cx="2590800" cy="1326490"/>
          </a:xfrm>
          <a:prstGeom prst="rect">
            <a:avLst/>
          </a:prstGeom>
          <a:ln>
            <a:noFill/>
          </a:ln>
          <a:effectLst>
            <a:softEdge rad="112500"/>
          </a:effectLst>
        </p:spPr>
      </p:pic>
      <p:pic>
        <p:nvPicPr>
          <p:cNvPr id="43016" name="Picture 8" descr="http://rack.1.mshcdn.com/media/ZgkyMDEzLzA2LzEzLzU0L2RuYS40NjE1MC5qcGcKcAl0aHVtYgkxMjAweDYyNyMKZQlqcGc/54ec3455/275/dna.jpg"/>
          <p:cNvPicPr>
            <a:picLocks noChangeAspect="1" noChangeArrowheads="1"/>
          </p:cNvPicPr>
          <p:nvPr/>
        </p:nvPicPr>
        <p:blipFill>
          <a:blip r:embed="rId4" cstate="print"/>
          <a:srcRect/>
          <a:stretch>
            <a:fillRect/>
          </a:stretch>
        </p:blipFill>
        <p:spPr bwMode="auto">
          <a:xfrm>
            <a:off x="6553200" y="4343400"/>
            <a:ext cx="2333397" cy="1219200"/>
          </a:xfrm>
          <a:prstGeom prst="rect">
            <a:avLst/>
          </a:prstGeom>
          <a:ln>
            <a:noFill/>
          </a:ln>
          <a:effectLst>
            <a:softEdge rad="112500"/>
          </a:effectLst>
        </p:spPr>
      </p:pic>
      <p:pic>
        <p:nvPicPr>
          <p:cNvPr id="43010" name="Picture 2" descr="https://lielsunstiprs.files.wordpress.com/2015/06/school-sport-basketball-007.jpg"/>
          <p:cNvPicPr>
            <a:picLocks noChangeAspect="1" noChangeArrowheads="1"/>
          </p:cNvPicPr>
          <p:nvPr/>
        </p:nvPicPr>
        <p:blipFill>
          <a:blip r:embed="rId5" cstate="print"/>
          <a:srcRect/>
          <a:stretch>
            <a:fillRect/>
          </a:stretch>
        </p:blipFill>
        <p:spPr bwMode="auto">
          <a:xfrm>
            <a:off x="5334000" y="1066800"/>
            <a:ext cx="2222500" cy="1333500"/>
          </a:xfrm>
          <a:prstGeom prst="rect">
            <a:avLst/>
          </a:prstGeom>
          <a:ln>
            <a:noFill/>
          </a:ln>
          <a:effectLst>
            <a:softEdge rad="112500"/>
          </a:effectLst>
        </p:spPr>
      </p:pic>
      <p:pic>
        <p:nvPicPr>
          <p:cNvPr id="6" name="Picture 2"/>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381000" y="0"/>
            <a:ext cx="1761743" cy="1957799"/>
          </a:xfrm>
          <a:prstGeom prst="rect">
            <a:avLst/>
          </a:prstGeom>
        </p:spPr>
      </p:pic>
      <p:sp>
        <p:nvSpPr>
          <p:cNvPr id="5" name="Slaida numura vietturis 4"/>
          <p:cNvSpPr>
            <a:spLocks noGrp="1"/>
          </p:cNvSpPr>
          <p:nvPr>
            <p:ph type="sldNum" sz="quarter" idx="12"/>
          </p:nvPr>
        </p:nvSpPr>
        <p:spPr>
          <a:xfrm>
            <a:off x="6553200" y="6492877"/>
            <a:ext cx="2133600" cy="365123"/>
          </a:xfrm>
        </p:spPr>
        <p:txBody>
          <a:bodyPr/>
          <a:lstStyle/>
          <a:p>
            <a:fld id="{B6F15528-21DE-4FAA-801E-634DDDAF4B2B}" type="slidenum">
              <a:rPr lang="en-US" smtClean="0"/>
              <a:pPr/>
              <a:t>2</a:t>
            </a:fld>
            <a:endParaRPr lang="en-US"/>
          </a:p>
        </p:txBody>
      </p:sp>
      <p:sp>
        <p:nvSpPr>
          <p:cNvPr id="8" name="Virsraksts 1"/>
          <p:cNvSpPr txBox="1">
            <a:spLocks/>
          </p:cNvSpPr>
          <p:nvPr/>
        </p:nvSpPr>
        <p:spPr>
          <a:xfrm>
            <a:off x="2209800" y="381000"/>
            <a:ext cx="5029200" cy="685800"/>
          </a:xfrm>
          <a:prstGeom prst="rect">
            <a:avLst/>
          </a:prstGeom>
        </p:spPr>
        <p:txBody>
          <a:bodyPr vert="horz" anchor="ctr">
            <a:noAutofit/>
          </a:bodyPr>
          <a:lstStyle/>
          <a:p>
            <a:pPr algn="ctr"/>
            <a:r>
              <a:rPr lang="lv-LV" altLang="lv-LV" sz="2400" b="1" dirty="0" smtClean="0">
                <a:solidFill>
                  <a:schemeClr val="accent2">
                    <a:lumMod val="75000"/>
                  </a:schemeClr>
                </a:solidFill>
                <a:latin typeface="Verdana" pitchFamily="34" charset="0"/>
                <a:ea typeface="Verdana" pitchFamily="34" charset="0"/>
                <a:cs typeface="Verdana" pitchFamily="34" charset="0"/>
                <a:sym typeface="Helvetica Neue Bold Condensed"/>
              </a:rPr>
              <a:t>Cilvēka veselību nosaka</a:t>
            </a:r>
            <a:r>
              <a:rPr lang="lv-LV" sz="2400" b="1" dirty="0" smtClean="0">
                <a:solidFill>
                  <a:schemeClr val="accent2">
                    <a:lumMod val="75000"/>
                  </a:schemeClr>
                </a:solidFill>
              </a:rPr>
              <a:t>:</a:t>
            </a:r>
            <a:endParaRPr kumimoji="0" lang="lv-LV" sz="2400" b="1" i="0" u="none" strike="noStrike" kern="1200" spc="0" normalizeH="0" noProof="0" dirty="0">
              <a:ln>
                <a:noFill/>
              </a:ln>
              <a:solidFill>
                <a:schemeClr val="accent2">
                  <a:lumMod val="75000"/>
                </a:schemeClr>
              </a:solidFill>
              <a:effectLst/>
              <a:uLnTx/>
              <a:uFillTx/>
              <a:latin typeface="Verdana" pitchFamily="34" charset="0"/>
              <a:ea typeface="Verdana" pitchFamily="34" charset="0"/>
              <a:cs typeface="Verdana" pitchFamily="34" charset="0"/>
            </a:endParaRPr>
          </a:p>
        </p:txBody>
      </p:sp>
      <p:sp>
        <p:nvSpPr>
          <p:cNvPr id="9" name="Footer Placeholder 8"/>
          <p:cNvSpPr>
            <a:spLocks noGrp="1"/>
          </p:cNvSpPr>
          <p:nvPr>
            <p:ph type="ftr" sz="quarter" idx="11"/>
          </p:nvPr>
        </p:nvSpPr>
        <p:spPr>
          <a:xfrm>
            <a:off x="3124200" y="6492877"/>
            <a:ext cx="2895600" cy="365123"/>
          </a:xfrm>
        </p:spPr>
        <p:txBody>
          <a:bodyPr/>
          <a:lstStyle/>
          <a:p>
            <a:r>
              <a:rPr lang="en-US" dirty="0" err="1" smtClean="0"/>
              <a:t>Konference</a:t>
            </a:r>
            <a:r>
              <a:rPr lang="en-US" dirty="0" smtClean="0"/>
              <a:t> “</a:t>
            </a:r>
            <a:r>
              <a:rPr lang="en-US" dirty="0" err="1" smtClean="0"/>
              <a:t>Esi</a:t>
            </a:r>
            <a:r>
              <a:rPr lang="en-US" dirty="0" smtClean="0"/>
              <a:t> </a:t>
            </a:r>
            <a:r>
              <a:rPr lang="en-US" dirty="0" err="1" smtClean="0"/>
              <a:t>aktīvs</a:t>
            </a:r>
            <a:r>
              <a:rPr lang="en-US" dirty="0" smtClean="0"/>
              <a:t>!". 09/09/2015, </a:t>
            </a:r>
            <a:r>
              <a:rPr lang="en-US" dirty="0" err="1" smtClean="0"/>
              <a:t>Rīga</a:t>
            </a:r>
            <a:r>
              <a:rPr lang="en-US" dirty="0" smtClean="0"/>
              <a:t>.</a:t>
            </a:r>
            <a:endParaRPr lang="en-US" dirty="0"/>
          </a:p>
        </p:txBody>
      </p:sp>
      <p:graphicFrame>
        <p:nvGraphicFramePr>
          <p:cNvPr id="18" name="Diagram 17"/>
          <p:cNvGraphicFramePr/>
          <p:nvPr/>
        </p:nvGraphicFramePr>
        <p:xfrm>
          <a:off x="1447800" y="1447800"/>
          <a:ext cx="6096000" cy="40640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7" name="TextBox 6"/>
          <p:cNvSpPr txBox="1"/>
          <p:nvPr/>
        </p:nvSpPr>
        <p:spPr>
          <a:xfrm>
            <a:off x="152400" y="6019800"/>
            <a:ext cx="8534400" cy="738664"/>
          </a:xfrm>
          <a:prstGeom prst="rect">
            <a:avLst/>
          </a:prstGeom>
          <a:noFill/>
        </p:spPr>
        <p:txBody>
          <a:bodyPr wrap="square" rtlCol="0">
            <a:spAutoFit/>
          </a:bodyPr>
          <a:lstStyle/>
          <a:p>
            <a:r>
              <a:rPr lang="lv-LV" sz="600" i="1" dirty="0" smtClean="0">
                <a:solidFill>
                  <a:schemeClr val="bg1">
                    <a:lumMod val="95000"/>
                  </a:schemeClr>
                </a:solidFill>
                <a:latin typeface="Verdana" pitchFamily="34" charset="0"/>
                <a:ea typeface="Verdana" pitchFamily="34" charset="0"/>
                <a:cs typeface="Verdana" pitchFamily="34" charset="0"/>
              </a:rPr>
              <a:t>Avoti</a:t>
            </a:r>
            <a:r>
              <a:rPr lang="lv-LV" sz="600" dirty="0" smtClean="0">
                <a:solidFill>
                  <a:schemeClr val="bg1">
                    <a:lumMod val="95000"/>
                  </a:schemeClr>
                </a:solidFill>
                <a:latin typeface="Verdana" pitchFamily="34" charset="0"/>
                <a:ea typeface="Verdana" pitchFamily="34" charset="0"/>
                <a:cs typeface="Verdana" pitchFamily="34" charset="0"/>
              </a:rPr>
              <a:t>: https://lielsunstiprs.files.wordpress.com/2015/06/school-sport-basketball-007.jpg</a:t>
            </a:r>
          </a:p>
          <a:p>
            <a:r>
              <a:rPr lang="lv-LV" sz="600" dirty="0" err="1" smtClean="0">
                <a:solidFill>
                  <a:schemeClr val="bg1">
                    <a:lumMod val="95000"/>
                  </a:schemeClr>
                </a:solidFill>
                <a:latin typeface="Verdana" pitchFamily="34" charset="0"/>
                <a:ea typeface="Verdana" pitchFamily="34" charset="0"/>
                <a:cs typeface="Verdana" pitchFamily="34" charset="0"/>
              </a:rPr>
              <a:t>www.lielvarde.lv</a:t>
            </a:r>
            <a:r>
              <a:rPr lang="lv-LV" sz="600" dirty="0" smtClean="0">
                <a:solidFill>
                  <a:schemeClr val="bg1">
                    <a:lumMod val="95000"/>
                  </a:schemeClr>
                </a:solidFill>
                <a:latin typeface="Verdana" pitchFamily="34" charset="0"/>
                <a:ea typeface="Verdana" pitchFamily="34" charset="0"/>
                <a:cs typeface="Verdana" pitchFamily="34" charset="0"/>
              </a:rPr>
              <a:t>/</a:t>
            </a:r>
            <a:r>
              <a:rPr lang="lv-LV" sz="600" dirty="0" err="1" smtClean="0">
                <a:solidFill>
                  <a:schemeClr val="bg1">
                    <a:lumMod val="95000"/>
                  </a:schemeClr>
                </a:solidFill>
                <a:latin typeface="Verdana" pitchFamily="34" charset="0"/>
                <a:ea typeface="Verdana" pitchFamily="34" charset="0"/>
                <a:cs typeface="Verdana" pitchFamily="34" charset="0"/>
              </a:rPr>
              <a:t>upload</a:t>
            </a:r>
            <a:r>
              <a:rPr lang="lv-LV" sz="600" dirty="0" smtClean="0">
                <a:solidFill>
                  <a:schemeClr val="bg1">
                    <a:lumMod val="95000"/>
                  </a:schemeClr>
                </a:solidFill>
                <a:latin typeface="Verdana" pitchFamily="34" charset="0"/>
                <a:ea typeface="Verdana" pitchFamily="34" charset="0"/>
                <a:cs typeface="Verdana" pitchFamily="34" charset="0"/>
              </a:rPr>
              <a:t>/jaunumi/sports/foto6.jpg</a:t>
            </a:r>
          </a:p>
          <a:p>
            <a:r>
              <a:rPr lang="lv-LV" sz="600" dirty="0" smtClean="0">
                <a:solidFill>
                  <a:schemeClr val="bg1">
                    <a:lumMod val="95000"/>
                  </a:schemeClr>
                </a:solidFill>
                <a:latin typeface="Verdana" pitchFamily="34" charset="0"/>
                <a:ea typeface="Verdana" pitchFamily="34" charset="0"/>
                <a:cs typeface="Verdana" pitchFamily="34" charset="0"/>
              </a:rPr>
              <a:t>http://i.pilseta24.lv/upload/news/2010-09-17/original/12847003096328.jpg</a:t>
            </a:r>
          </a:p>
          <a:p>
            <a:r>
              <a:rPr lang="lv-LV" sz="600" dirty="0" smtClean="0">
                <a:solidFill>
                  <a:schemeClr val="bg1">
                    <a:lumMod val="95000"/>
                  </a:schemeClr>
                </a:solidFill>
                <a:latin typeface="Verdana" pitchFamily="34" charset="0"/>
                <a:ea typeface="Verdana" pitchFamily="34" charset="0"/>
                <a:cs typeface="Verdana" pitchFamily="34" charset="0"/>
              </a:rPr>
              <a:t>http://rack.1.mshcdn.com/media/ZgkyMDEzLzA2LzEzLzU0L2RuYS40NjE1MC5qcGcKcAl0aHVtYgkxMjAweDYyNyMKZQlqcGc/54ec3455/275/dna.jpg</a:t>
            </a:r>
          </a:p>
          <a:p>
            <a:r>
              <a:rPr lang="lv-LV" sz="600" dirty="0" err="1" smtClean="0">
                <a:solidFill>
                  <a:schemeClr val="bg1">
                    <a:lumMod val="95000"/>
                  </a:schemeClr>
                </a:solidFill>
                <a:latin typeface="Verdana" pitchFamily="34" charset="0"/>
                <a:ea typeface="Verdana" pitchFamily="34" charset="0"/>
                <a:cs typeface="Verdana" pitchFamily="34" charset="0"/>
              </a:rPr>
              <a:t>www.ibogaineuniversity.com</a:t>
            </a:r>
            <a:r>
              <a:rPr lang="lv-LV" sz="600" dirty="0" smtClean="0">
                <a:solidFill>
                  <a:schemeClr val="bg1">
                    <a:lumMod val="95000"/>
                  </a:schemeClr>
                </a:solidFill>
                <a:latin typeface="Verdana" pitchFamily="34" charset="0"/>
                <a:ea typeface="Verdana" pitchFamily="34" charset="0"/>
                <a:cs typeface="Verdana" pitchFamily="34" charset="0"/>
              </a:rPr>
              <a:t>/</a:t>
            </a:r>
            <a:r>
              <a:rPr lang="lv-LV" sz="600" dirty="0" err="1" smtClean="0">
                <a:solidFill>
                  <a:schemeClr val="bg1">
                    <a:lumMod val="95000"/>
                  </a:schemeClr>
                </a:solidFill>
                <a:latin typeface="Verdana" pitchFamily="34" charset="0"/>
                <a:ea typeface="Verdana" pitchFamily="34" charset="0"/>
                <a:cs typeface="Verdana" pitchFamily="34" charset="0"/>
              </a:rPr>
              <a:t>wp-content</a:t>
            </a:r>
            <a:r>
              <a:rPr lang="lv-LV" sz="600" dirty="0" smtClean="0">
                <a:solidFill>
                  <a:schemeClr val="bg1">
                    <a:lumMod val="95000"/>
                  </a:schemeClr>
                </a:solidFill>
                <a:latin typeface="Verdana" pitchFamily="34" charset="0"/>
                <a:ea typeface="Verdana" pitchFamily="34" charset="0"/>
                <a:cs typeface="Verdana" pitchFamily="34" charset="0"/>
              </a:rPr>
              <a:t>/</a:t>
            </a:r>
            <a:r>
              <a:rPr lang="lv-LV" sz="600" dirty="0" err="1" smtClean="0">
                <a:solidFill>
                  <a:schemeClr val="bg1">
                    <a:lumMod val="95000"/>
                  </a:schemeClr>
                </a:solidFill>
                <a:latin typeface="Verdana" pitchFamily="34" charset="0"/>
                <a:ea typeface="Verdana" pitchFamily="34" charset="0"/>
                <a:cs typeface="Verdana" pitchFamily="34" charset="0"/>
              </a:rPr>
              <a:t>uploads</a:t>
            </a:r>
            <a:r>
              <a:rPr lang="lv-LV" sz="600" dirty="0" smtClean="0">
                <a:solidFill>
                  <a:schemeClr val="bg1">
                    <a:lumMod val="95000"/>
                  </a:schemeClr>
                </a:solidFill>
                <a:latin typeface="Verdana" pitchFamily="34" charset="0"/>
                <a:ea typeface="Verdana" pitchFamily="34" charset="0"/>
                <a:cs typeface="Verdana" pitchFamily="34" charset="0"/>
              </a:rPr>
              <a:t>/2014/11/</a:t>
            </a:r>
            <a:r>
              <a:rPr lang="lv-LV" sz="600" dirty="0" err="1" smtClean="0">
                <a:solidFill>
                  <a:schemeClr val="bg1">
                    <a:lumMod val="95000"/>
                  </a:schemeClr>
                </a:solidFill>
                <a:latin typeface="Verdana" pitchFamily="34" charset="0"/>
                <a:ea typeface="Verdana" pitchFamily="34" charset="0"/>
                <a:cs typeface="Verdana" pitchFamily="34" charset="0"/>
              </a:rPr>
              <a:t>Easiest-Way-to</a:t>
            </a:r>
            <a:r>
              <a:rPr lang="lv-LV" sz="600" dirty="0" smtClean="0">
                <a:solidFill>
                  <a:schemeClr val="bg1">
                    <a:lumMod val="95000"/>
                  </a:schemeClr>
                </a:solidFill>
                <a:latin typeface="Verdana" pitchFamily="34" charset="0"/>
                <a:ea typeface="Verdana" pitchFamily="34" charset="0"/>
                <a:cs typeface="Verdana" pitchFamily="34" charset="0"/>
              </a:rPr>
              <a:t>-Stop-</a:t>
            </a:r>
            <a:r>
              <a:rPr lang="lv-LV" sz="600" dirty="0" err="1" smtClean="0">
                <a:solidFill>
                  <a:schemeClr val="bg1">
                    <a:lumMod val="95000"/>
                  </a:schemeClr>
                </a:solidFill>
                <a:latin typeface="Verdana" pitchFamily="34" charset="0"/>
                <a:ea typeface="Verdana" pitchFamily="34" charset="0"/>
                <a:cs typeface="Verdana" pitchFamily="34" charset="0"/>
              </a:rPr>
              <a:t>Smoking.jpeg</a:t>
            </a:r>
            <a:endParaRPr lang="lv-LV" sz="600" dirty="0" smtClean="0">
              <a:solidFill>
                <a:schemeClr val="bg1">
                  <a:lumMod val="95000"/>
                </a:schemeClr>
              </a:solidFill>
              <a:latin typeface="Verdana" pitchFamily="34" charset="0"/>
              <a:ea typeface="Verdana" pitchFamily="34" charset="0"/>
              <a:cs typeface="Verdana" pitchFamily="34" charset="0"/>
            </a:endParaRPr>
          </a:p>
          <a:p>
            <a:r>
              <a:rPr lang="lv-LV" sz="600" dirty="0" smtClean="0">
                <a:solidFill>
                  <a:schemeClr val="bg1">
                    <a:lumMod val="95000"/>
                  </a:schemeClr>
                </a:solidFill>
                <a:latin typeface="Verdana" pitchFamily="34" charset="0"/>
                <a:ea typeface="Verdana" pitchFamily="34" charset="0"/>
                <a:cs typeface="Verdana" pitchFamily="34" charset="0"/>
              </a:rPr>
              <a:t>http://fruitdiet.science/wp-content/uploads/2015/07/bigstock-Heart-of-fruits-and-vegetables-184383741.jpg</a:t>
            </a:r>
          </a:p>
          <a:p>
            <a:r>
              <a:rPr lang="lv-LV" sz="600" dirty="0" err="1" smtClean="0">
                <a:solidFill>
                  <a:schemeClr val="bg1">
                    <a:lumMod val="95000"/>
                  </a:schemeClr>
                </a:solidFill>
                <a:latin typeface="Verdana" pitchFamily="34" charset="0"/>
                <a:ea typeface="Verdana" pitchFamily="34" charset="0"/>
                <a:cs typeface="Verdana" pitchFamily="34" charset="0"/>
              </a:rPr>
              <a:t>www.cswsport.org.uk</a:t>
            </a:r>
            <a:r>
              <a:rPr lang="lv-LV" sz="600" dirty="0" smtClean="0">
                <a:solidFill>
                  <a:schemeClr val="bg1">
                    <a:lumMod val="95000"/>
                  </a:schemeClr>
                </a:solidFill>
                <a:latin typeface="Verdana" pitchFamily="34" charset="0"/>
                <a:ea typeface="Verdana" pitchFamily="34" charset="0"/>
                <a:cs typeface="Verdana" pitchFamily="34" charset="0"/>
              </a:rPr>
              <a:t>/</a:t>
            </a:r>
            <a:r>
              <a:rPr lang="lv-LV" sz="600" dirty="0" err="1" smtClean="0">
                <a:solidFill>
                  <a:schemeClr val="bg1">
                    <a:lumMod val="95000"/>
                  </a:schemeClr>
                </a:solidFill>
                <a:latin typeface="Verdana" pitchFamily="34" charset="0"/>
                <a:ea typeface="Verdana" pitchFamily="34" charset="0"/>
                <a:cs typeface="Verdana" pitchFamily="34" charset="0"/>
              </a:rPr>
              <a:t>upload</a:t>
            </a:r>
            <a:r>
              <a:rPr lang="lv-LV" sz="600" dirty="0" smtClean="0">
                <a:solidFill>
                  <a:schemeClr val="bg1">
                    <a:lumMod val="95000"/>
                  </a:schemeClr>
                </a:solidFill>
                <a:latin typeface="Verdana" pitchFamily="34" charset="0"/>
                <a:ea typeface="Verdana" pitchFamily="34" charset="0"/>
                <a:cs typeface="Verdana" pitchFamily="34" charset="0"/>
              </a:rPr>
              <a:t>/</a:t>
            </a:r>
            <a:r>
              <a:rPr lang="lv-LV" sz="600" dirty="0" err="1" smtClean="0">
                <a:solidFill>
                  <a:schemeClr val="bg1">
                    <a:lumMod val="95000"/>
                  </a:schemeClr>
                </a:solidFill>
                <a:latin typeface="Verdana" pitchFamily="34" charset="0"/>
                <a:ea typeface="Verdana" pitchFamily="34" charset="0"/>
                <a:cs typeface="Verdana" pitchFamily="34" charset="0"/>
              </a:rPr>
              <a:t>public</a:t>
            </a:r>
            <a:r>
              <a:rPr lang="lv-LV" sz="600" dirty="0" smtClean="0">
                <a:solidFill>
                  <a:schemeClr val="bg1">
                    <a:lumMod val="95000"/>
                  </a:schemeClr>
                </a:solidFill>
                <a:latin typeface="Verdana" pitchFamily="34" charset="0"/>
                <a:ea typeface="Verdana" pitchFamily="34" charset="0"/>
                <a:cs typeface="Verdana" pitchFamily="34" charset="0"/>
              </a:rPr>
              <a:t>/</a:t>
            </a:r>
            <a:r>
              <a:rPr lang="lv-LV" sz="600" dirty="0" err="1" smtClean="0">
                <a:solidFill>
                  <a:schemeClr val="bg1">
                    <a:lumMod val="95000"/>
                  </a:schemeClr>
                </a:solidFill>
                <a:latin typeface="Verdana" pitchFamily="34" charset="0"/>
                <a:ea typeface="Verdana" pitchFamily="34" charset="0"/>
                <a:cs typeface="Verdana" pitchFamily="34" charset="0"/>
              </a:rPr>
              <a:t>get-active</a:t>
            </a:r>
            <a:r>
              <a:rPr lang="lv-LV" sz="600" dirty="0" smtClean="0">
                <a:solidFill>
                  <a:schemeClr val="bg1">
                    <a:lumMod val="95000"/>
                  </a:schemeClr>
                </a:solidFill>
                <a:latin typeface="Verdana" pitchFamily="34" charset="0"/>
                <a:ea typeface="Verdana" pitchFamily="34" charset="0"/>
                <a:cs typeface="Verdana" pitchFamily="34" charset="0"/>
              </a:rPr>
              <a:t>/</a:t>
            </a:r>
            <a:r>
              <a:rPr lang="lv-LV" sz="600" dirty="0" err="1" smtClean="0">
                <a:solidFill>
                  <a:schemeClr val="bg1">
                    <a:lumMod val="95000"/>
                  </a:schemeClr>
                </a:solidFill>
                <a:latin typeface="Verdana" pitchFamily="34" charset="0"/>
                <a:ea typeface="Verdana" pitchFamily="34" charset="0"/>
                <a:cs typeface="Verdana" pitchFamily="34" charset="0"/>
              </a:rPr>
              <a:t>mixed-activities.jpg</a:t>
            </a:r>
            <a:endParaRPr lang="lv-LV" sz="600" dirty="0">
              <a:solidFill>
                <a:schemeClr val="bg1">
                  <a:lumMod val="95000"/>
                </a:schemeClr>
              </a:solidFill>
              <a:latin typeface="Verdana" pitchFamily="34" charset="0"/>
              <a:ea typeface="Verdana" pitchFamily="34" charset="0"/>
              <a:cs typeface="Verdana" pitchFamily="34" charset="0"/>
            </a:endParaRPr>
          </a:p>
        </p:txBody>
      </p:sp>
      <p:pic>
        <p:nvPicPr>
          <p:cNvPr id="43012" name="Picture 4" descr="http://www.lielvarde.lv/upload/jaunumi/sports/foto6.jpg"/>
          <p:cNvPicPr>
            <a:picLocks noChangeAspect="1" noChangeArrowheads="1"/>
          </p:cNvPicPr>
          <p:nvPr/>
        </p:nvPicPr>
        <p:blipFill>
          <a:blip r:embed="rId12" cstate="print"/>
          <a:srcRect l="29804" t="22500" r="40392" b="7500"/>
          <a:stretch>
            <a:fillRect/>
          </a:stretch>
        </p:blipFill>
        <p:spPr bwMode="auto">
          <a:xfrm>
            <a:off x="7315200" y="1524000"/>
            <a:ext cx="1240971" cy="1828800"/>
          </a:xfrm>
          <a:prstGeom prst="rect">
            <a:avLst/>
          </a:prstGeom>
          <a:ln>
            <a:noFill/>
          </a:ln>
          <a:effectLst>
            <a:softEdge rad="112500"/>
          </a:effectLst>
        </p:spPr>
      </p:pic>
      <p:pic>
        <p:nvPicPr>
          <p:cNvPr id="43014" name="Picture 6" descr="http://i.pilseta24.lv/upload/news/2010-09-17/original/12847003096328.jpg"/>
          <p:cNvPicPr>
            <a:picLocks noChangeAspect="1" noChangeArrowheads="1"/>
          </p:cNvPicPr>
          <p:nvPr/>
        </p:nvPicPr>
        <p:blipFill>
          <a:blip r:embed="rId13" cstate="print"/>
          <a:srcRect/>
          <a:stretch>
            <a:fillRect/>
          </a:stretch>
        </p:blipFill>
        <p:spPr bwMode="auto">
          <a:xfrm>
            <a:off x="5867400" y="2209800"/>
            <a:ext cx="1600200" cy="1200150"/>
          </a:xfrm>
          <a:prstGeom prst="rect">
            <a:avLst/>
          </a:prstGeom>
          <a:ln>
            <a:noFill/>
          </a:ln>
          <a:effectLst>
            <a:softEdge rad="112500"/>
          </a:effectLst>
        </p:spPr>
      </p:pic>
      <p:pic>
        <p:nvPicPr>
          <p:cNvPr id="43018" name="Picture 10" descr="http://www.ibogaineuniversity.com/wp-content/uploads/2014/11/Easiest-Way-to-Stop-Smoking.jpeg"/>
          <p:cNvPicPr>
            <a:picLocks noChangeAspect="1" noChangeArrowheads="1"/>
          </p:cNvPicPr>
          <p:nvPr/>
        </p:nvPicPr>
        <p:blipFill>
          <a:blip r:embed="rId14" cstate="print"/>
          <a:srcRect/>
          <a:stretch>
            <a:fillRect/>
          </a:stretch>
        </p:blipFill>
        <p:spPr bwMode="auto">
          <a:xfrm>
            <a:off x="228600" y="3810000"/>
            <a:ext cx="2106040" cy="1219200"/>
          </a:xfrm>
          <a:prstGeom prst="rect">
            <a:avLst/>
          </a:prstGeom>
          <a:ln>
            <a:noFill/>
          </a:ln>
          <a:effectLst>
            <a:softEdge rad="112500"/>
          </a:effectLst>
        </p:spPr>
      </p:pic>
      <p:pic>
        <p:nvPicPr>
          <p:cNvPr id="43020" name="Picture 12" descr="http://fruitdiet.science/wp-content/uploads/2015/07/bigstock-Heart-of-fruits-and-vegetables-184383741.jpg"/>
          <p:cNvPicPr>
            <a:picLocks noChangeAspect="1" noChangeArrowheads="1"/>
          </p:cNvPicPr>
          <p:nvPr/>
        </p:nvPicPr>
        <p:blipFill>
          <a:blip r:embed="rId15" cstate="print"/>
          <a:srcRect l="3671" t="7951" r="888" b="4585"/>
          <a:stretch>
            <a:fillRect/>
          </a:stretch>
        </p:blipFill>
        <p:spPr bwMode="auto">
          <a:xfrm>
            <a:off x="533400" y="2438400"/>
            <a:ext cx="1981200" cy="1676400"/>
          </a:xfrm>
          <a:prstGeom prst="rect">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0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301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30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30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302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302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30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381000" y="0"/>
            <a:ext cx="1761743" cy="1957799"/>
          </a:xfrm>
          <a:prstGeom prst="rect">
            <a:avLst/>
          </a:prstGeom>
        </p:spPr>
      </p:pic>
      <p:sp>
        <p:nvSpPr>
          <p:cNvPr id="5" name="Slaida numura vietturis 4"/>
          <p:cNvSpPr>
            <a:spLocks noGrp="1"/>
          </p:cNvSpPr>
          <p:nvPr>
            <p:ph type="sldNum" sz="quarter" idx="12"/>
          </p:nvPr>
        </p:nvSpPr>
        <p:spPr>
          <a:xfrm>
            <a:off x="6553200" y="6492877"/>
            <a:ext cx="2133600" cy="365123"/>
          </a:xfrm>
        </p:spPr>
        <p:txBody>
          <a:bodyPr/>
          <a:lstStyle/>
          <a:p>
            <a:fld id="{B6F15528-21DE-4FAA-801E-634DDDAF4B2B}" type="slidenum">
              <a:rPr lang="en-US" smtClean="0"/>
              <a:pPr/>
              <a:t>20</a:t>
            </a:fld>
            <a:endParaRPr lang="en-US" dirty="0"/>
          </a:p>
        </p:txBody>
      </p:sp>
      <p:sp>
        <p:nvSpPr>
          <p:cNvPr id="9" name="Footer Placeholder 8"/>
          <p:cNvSpPr>
            <a:spLocks noGrp="1"/>
          </p:cNvSpPr>
          <p:nvPr>
            <p:ph type="ftr" sz="quarter" idx="11"/>
          </p:nvPr>
        </p:nvSpPr>
        <p:spPr>
          <a:xfrm>
            <a:off x="3124200" y="6492877"/>
            <a:ext cx="2895600" cy="365123"/>
          </a:xfrm>
        </p:spPr>
        <p:txBody>
          <a:bodyPr/>
          <a:lstStyle/>
          <a:p>
            <a:r>
              <a:rPr lang="en-US" dirty="0" err="1" smtClean="0"/>
              <a:t>Konference</a:t>
            </a:r>
            <a:r>
              <a:rPr lang="en-US" dirty="0" smtClean="0"/>
              <a:t> “</a:t>
            </a:r>
            <a:r>
              <a:rPr lang="en-US" dirty="0" err="1" smtClean="0"/>
              <a:t>Esi</a:t>
            </a:r>
            <a:r>
              <a:rPr lang="en-US" dirty="0" smtClean="0"/>
              <a:t> </a:t>
            </a:r>
            <a:r>
              <a:rPr lang="en-US" dirty="0" err="1" smtClean="0"/>
              <a:t>aktīvs</a:t>
            </a:r>
            <a:r>
              <a:rPr lang="en-US" dirty="0" smtClean="0"/>
              <a:t>!". 09/09/2015, </a:t>
            </a:r>
            <a:r>
              <a:rPr lang="en-US" dirty="0" err="1" smtClean="0"/>
              <a:t>Rīga</a:t>
            </a:r>
            <a:r>
              <a:rPr lang="en-US" dirty="0" smtClean="0"/>
              <a:t>.</a:t>
            </a:r>
            <a:endParaRPr lang="en-US" dirty="0"/>
          </a:p>
        </p:txBody>
      </p:sp>
      <p:grpSp>
        <p:nvGrpSpPr>
          <p:cNvPr id="11" name="Group 17"/>
          <p:cNvGrpSpPr/>
          <p:nvPr/>
        </p:nvGrpSpPr>
        <p:grpSpPr>
          <a:xfrm>
            <a:off x="6629400" y="3149600"/>
            <a:ext cx="2084622" cy="2771775"/>
            <a:chOff x="6781800" y="3429000"/>
            <a:chExt cx="2084622" cy="2771775"/>
          </a:xfrm>
        </p:grpSpPr>
        <p:pic>
          <p:nvPicPr>
            <p:cNvPr id="12" name="Picture 2" descr="http://www.amherstma.gov/images/pages/N1498/healthy_community.jpg"/>
            <p:cNvPicPr>
              <a:picLocks noChangeAspect="1" noChangeArrowheads="1"/>
            </p:cNvPicPr>
            <p:nvPr/>
          </p:nvPicPr>
          <p:blipFill>
            <a:blip r:embed="rId4" cstate="print"/>
            <a:srcRect/>
            <a:stretch>
              <a:fillRect/>
            </a:stretch>
          </p:blipFill>
          <p:spPr bwMode="auto">
            <a:xfrm>
              <a:off x="6781800" y="3429000"/>
              <a:ext cx="2084622" cy="2771775"/>
            </a:xfrm>
            <a:prstGeom prst="rect">
              <a:avLst/>
            </a:prstGeom>
            <a:ln>
              <a:noFill/>
            </a:ln>
            <a:effectLst>
              <a:softEdge rad="112500"/>
            </a:effectLst>
          </p:spPr>
        </p:pic>
        <p:sp>
          <p:nvSpPr>
            <p:cNvPr id="13" name="TextBox 12"/>
            <p:cNvSpPr txBox="1"/>
            <p:nvPr/>
          </p:nvSpPr>
          <p:spPr>
            <a:xfrm>
              <a:off x="6934200" y="4775200"/>
              <a:ext cx="1828800" cy="1200329"/>
            </a:xfrm>
            <a:prstGeom prst="rect">
              <a:avLst/>
            </a:prstGeom>
            <a:noFill/>
          </p:spPr>
          <p:txBody>
            <a:bodyPr wrap="square" rtlCol="0">
              <a:spAutoFit/>
            </a:bodyPr>
            <a:lstStyle/>
            <a:p>
              <a:pPr algn="ctr"/>
              <a:r>
                <a:rPr lang="lv-LV" sz="1800" b="1" dirty="0" smtClean="0">
                  <a:solidFill>
                    <a:schemeClr val="accent2">
                      <a:lumMod val="50000"/>
                    </a:schemeClr>
                  </a:solidFill>
                  <a:latin typeface="Verdana" pitchFamily="34" charset="0"/>
                  <a:ea typeface="Verdana" pitchFamily="34" charset="0"/>
                  <a:cs typeface="Verdana" pitchFamily="34" charset="0"/>
                </a:rPr>
                <a:t>Vesela sabiedrība</a:t>
              </a:r>
              <a:endParaRPr lang="en-US" sz="1800" b="1" dirty="0" smtClean="0">
                <a:solidFill>
                  <a:schemeClr val="accent2">
                    <a:lumMod val="50000"/>
                  </a:schemeClr>
                </a:solidFill>
                <a:latin typeface="Verdana" pitchFamily="34" charset="0"/>
                <a:ea typeface="Verdana" pitchFamily="34" charset="0"/>
                <a:cs typeface="Verdana" pitchFamily="34" charset="0"/>
              </a:endParaRPr>
            </a:p>
            <a:p>
              <a:pPr algn="ctr"/>
              <a:endParaRPr lang="en-US" sz="1800" dirty="0" smtClean="0">
                <a:solidFill>
                  <a:schemeClr val="accent2">
                    <a:lumMod val="50000"/>
                  </a:schemeClr>
                </a:solidFill>
                <a:latin typeface="Verdana" pitchFamily="34" charset="0"/>
                <a:ea typeface="Verdana" pitchFamily="34" charset="0"/>
                <a:cs typeface="Verdana" pitchFamily="34" charset="0"/>
              </a:endParaRPr>
            </a:p>
            <a:p>
              <a:endParaRPr lang="lv-LV" sz="1800" dirty="0">
                <a:solidFill>
                  <a:schemeClr val="accent2">
                    <a:lumMod val="50000"/>
                  </a:schemeClr>
                </a:solidFill>
                <a:latin typeface="Verdana" pitchFamily="34" charset="0"/>
                <a:ea typeface="Verdana" pitchFamily="34" charset="0"/>
                <a:cs typeface="Verdana" pitchFamily="34" charset="0"/>
              </a:endParaRPr>
            </a:p>
          </p:txBody>
        </p:sp>
      </p:grpSp>
      <p:pic>
        <p:nvPicPr>
          <p:cNvPr id="14" name="Picture 2" descr="http://www.rebaltica.lv/media/Nabadzibas%20projekts/karte_rakstiem.jpg"/>
          <p:cNvPicPr>
            <a:picLocks noChangeAspect="1" noChangeArrowheads="1"/>
          </p:cNvPicPr>
          <p:nvPr/>
        </p:nvPicPr>
        <p:blipFill>
          <a:blip r:embed="rId5" cstate="print">
            <a:lum bright="-1000" contrast="7000"/>
          </a:blip>
          <a:srcRect l="3681" t="14883" r="1840" b="3256"/>
          <a:stretch>
            <a:fillRect/>
          </a:stretch>
        </p:blipFill>
        <p:spPr bwMode="auto">
          <a:xfrm>
            <a:off x="6553200" y="228600"/>
            <a:ext cx="2362200" cy="1349829"/>
          </a:xfrm>
          <a:prstGeom prst="rect">
            <a:avLst/>
          </a:prstGeom>
          <a:ln>
            <a:noFill/>
          </a:ln>
          <a:effectLst>
            <a:softEdge rad="112500"/>
          </a:effectLst>
        </p:spPr>
      </p:pic>
      <p:sp>
        <p:nvSpPr>
          <p:cNvPr id="15" name="Title 1"/>
          <p:cNvSpPr txBox="1">
            <a:spLocks/>
          </p:cNvSpPr>
          <p:nvPr/>
        </p:nvSpPr>
        <p:spPr bwMode="auto">
          <a:xfrm>
            <a:off x="1219200" y="533400"/>
            <a:ext cx="6019800" cy="762000"/>
          </a:xfrm>
          <a:prstGeom prst="rect">
            <a:avLst/>
          </a:prstGeom>
          <a:noFill/>
          <a:ln w="9525">
            <a:noFill/>
            <a:miter lim="800000"/>
            <a:headEnd/>
            <a:tailEnd/>
          </a:ln>
        </p:spPr>
        <p:txBody>
          <a:bodyPr/>
          <a:lstStyle/>
          <a:p>
            <a:pPr lvl="0" algn="ctr"/>
            <a:r>
              <a:rPr lang="lv-LV" sz="2400" b="1" dirty="0" smtClean="0">
                <a:solidFill>
                  <a:schemeClr val="accent2">
                    <a:lumMod val="75000"/>
                  </a:schemeClr>
                </a:solidFill>
                <a:latin typeface="Verdana" pitchFamily="34" charset="0"/>
                <a:ea typeface="Verdana" pitchFamily="34" charset="0"/>
                <a:cs typeface="Verdana" pitchFamily="34" charset="0"/>
              </a:rPr>
              <a:t>Pašvaldību loma veselības veicināšanā</a:t>
            </a:r>
            <a:endParaRPr lang="en-US" sz="2400" b="1" u="sng" dirty="0" smtClean="0">
              <a:solidFill>
                <a:schemeClr val="accent2">
                  <a:lumMod val="75000"/>
                </a:schemeClr>
              </a:solidFill>
              <a:latin typeface="Verdana" pitchFamily="34" charset="0"/>
              <a:ea typeface="Verdana" pitchFamily="34" charset="0"/>
              <a:cs typeface="Verdana" pitchFamily="34" charset="0"/>
            </a:endParaRPr>
          </a:p>
          <a:p>
            <a:pPr lvl="0" algn="ctr"/>
            <a:endParaRPr lang="en-US" sz="2400" b="1" dirty="0">
              <a:solidFill>
                <a:schemeClr val="accent2">
                  <a:lumMod val="75000"/>
                </a:schemeClr>
              </a:solidFill>
              <a:latin typeface="Verdana" pitchFamily="34" charset="0"/>
              <a:ea typeface="Verdana" pitchFamily="34" charset="0"/>
              <a:cs typeface="Verdana" pitchFamily="34" charset="0"/>
            </a:endParaRPr>
          </a:p>
        </p:txBody>
      </p:sp>
      <p:grpSp>
        <p:nvGrpSpPr>
          <p:cNvPr id="16" name="Group 12"/>
          <p:cNvGrpSpPr/>
          <p:nvPr/>
        </p:nvGrpSpPr>
        <p:grpSpPr>
          <a:xfrm>
            <a:off x="457200" y="1981200"/>
            <a:ext cx="8077200" cy="990600"/>
            <a:chOff x="-270312" y="-326536"/>
            <a:chExt cx="8190571" cy="1819299"/>
          </a:xfrm>
          <a:scene3d>
            <a:camera prst="orthographicFront"/>
            <a:lightRig rig="threePt" dir="t">
              <a:rot lat="0" lon="0" rev="7500000"/>
            </a:lightRig>
          </a:scene3d>
        </p:grpSpPr>
        <p:sp>
          <p:nvSpPr>
            <p:cNvPr id="17" name="Rounded Rectangle 16"/>
            <p:cNvSpPr/>
            <p:nvPr/>
          </p:nvSpPr>
          <p:spPr>
            <a:xfrm>
              <a:off x="-270312" y="-326536"/>
              <a:ext cx="8190571" cy="1819299"/>
            </a:xfrm>
            <a:prstGeom prst="roundRect">
              <a:avLst>
                <a:gd name="adj" fmla="val 10000"/>
              </a:avLst>
            </a:prstGeom>
            <a:solidFill>
              <a:schemeClr val="bg1">
                <a:alpha val="90000"/>
              </a:schemeClr>
            </a:solidFill>
            <a:ln>
              <a:solidFill>
                <a:schemeClr val="bg1"/>
              </a:solidFill>
            </a:ln>
            <a:sp3d z="152400" extrusionH="63500" prstMaterial="dkEdge">
              <a:bevelT w="125400" h="36350" prst="relaxedInset"/>
              <a:contourClr>
                <a:schemeClr val="bg1"/>
              </a:contourClr>
            </a:sp3d>
          </p:spPr>
          <p:style>
            <a:lnRef idx="1">
              <a:scrgbClr r="0" g="0" b="0"/>
            </a:lnRef>
            <a:fillRef idx="1">
              <a:scrgbClr r="0" g="0" b="0"/>
            </a:fillRef>
            <a:effectRef idx="2">
              <a:schemeClr val="lt1">
                <a:alpha val="90000"/>
                <a:hueOff val="0"/>
                <a:satOff val="0"/>
                <a:lumOff val="0"/>
                <a:alphaOff val="0"/>
              </a:schemeClr>
            </a:effectRef>
            <a:fontRef idx="minor">
              <a:schemeClr val="dk1">
                <a:hueOff val="0"/>
                <a:satOff val="0"/>
                <a:lumOff val="0"/>
                <a:alphaOff val="0"/>
              </a:schemeClr>
            </a:fontRef>
          </p:style>
        </p:sp>
        <p:sp>
          <p:nvSpPr>
            <p:cNvPr id="18" name="Rounded Rectangle 5"/>
            <p:cNvSpPr/>
            <p:nvPr/>
          </p:nvSpPr>
          <p:spPr>
            <a:xfrm>
              <a:off x="-114300" y="-215857"/>
              <a:ext cx="7620001" cy="1371600"/>
            </a:xfrm>
            <a:prstGeom prst="rect">
              <a:avLst/>
            </a:prstGeom>
            <a:sp3d z="152400"/>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8580" tIns="68580" rIns="68580" bIns="68580" numCol="1" spcCol="1270" anchor="ctr" anchorCtr="0">
              <a:noAutofit/>
            </a:bodyPr>
            <a:lstStyle/>
            <a:p>
              <a:pPr lvl="0" algn="just"/>
              <a:endParaRPr lang="en-US" sz="1600" dirty="0" smtClean="0">
                <a:latin typeface="Verdana" pitchFamily="34" charset="0"/>
                <a:ea typeface="Verdana" pitchFamily="34" charset="0"/>
                <a:cs typeface="Verdana" pitchFamily="34" charset="0"/>
              </a:endParaRPr>
            </a:p>
          </p:txBody>
        </p:sp>
      </p:grpSp>
      <p:sp>
        <p:nvSpPr>
          <p:cNvPr id="19" name="Rectangle 18"/>
          <p:cNvSpPr/>
          <p:nvPr/>
        </p:nvSpPr>
        <p:spPr>
          <a:xfrm>
            <a:off x="838200" y="1981200"/>
            <a:ext cx="7391400" cy="830997"/>
          </a:xfrm>
          <a:prstGeom prst="rect">
            <a:avLst/>
          </a:prstGeom>
        </p:spPr>
        <p:txBody>
          <a:bodyPr wrap="square">
            <a:spAutoFit/>
          </a:bodyPr>
          <a:lstStyle/>
          <a:p>
            <a:pPr algn="just">
              <a:buClr>
                <a:schemeClr val="tx1"/>
              </a:buClr>
            </a:pPr>
            <a:r>
              <a:rPr lang="lv-LV" sz="1600" i="1" dirty="0" smtClean="0">
                <a:latin typeface="Verdana" pitchFamily="34" charset="0"/>
                <a:ea typeface="Verdana" pitchFamily="34" charset="0"/>
                <a:cs typeface="Verdana" pitchFamily="34" charset="0"/>
              </a:rPr>
              <a:t>Likuma par pašvaldībām </a:t>
            </a:r>
            <a:r>
              <a:rPr lang="lv-LV" sz="1600" dirty="0" smtClean="0">
                <a:latin typeface="Verdana" pitchFamily="34" charset="0"/>
                <a:ea typeface="Verdana" pitchFamily="34" charset="0"/>
                <a:cs typeface="Verdana" pitchFamily="34" charset="0"/>
              </a:rPr>
              <a:t>15. panta 6.punkts kā vienu no  pašvaldības funkcijām nosaka “nodrošināt veselības aprūpes pieejamību, kā arī </a:t>
            </a:r>
            <a:r>
              <a:rPr lang="lv-LV" sz="1600" b="1" dirty="0" smtClean="0">
                <a:latin typeface="Verdana" pitchFamily="34" charset="0"/>
                <a:ea typeface="Verdana" pitchFamily="34" charset="0"/>
                <a:cs typeface="Verdana" pitchFamily="34" charset="0"/>
              </a:rPr>
              <a:t>veicināt iedzīvotāju veselīgu dzīvesveidu un sportu</a:t>
            </a:r>
            <a:r>
              <a:rPr lang="lv-LV" sz="1600" dirty="0" smtClean="0">
                <a:latin typeface="Verdana" pitchFamily="34" charset="0"/>
                <a:ea typeface="Verdana" pitchFamily="34" charset="0"/>
                <a:cs typeface="Verdana" pitchFamily="34" charset="0"/>
              </a:rPr>
              <a:t>”. </a:t>
            </a:r>
          </a:p>
        </p:txBody>
      </p:sp>
      <p:graphicFrame>
        <p:nvGraphicFramePr>
          <p:cNvPr id="20" name="Diagram 19"/>
          <p:cNvGraphicFramePr/>
          <p:nvPr/>
        </p:nvGraphicFramePr>
        <p:xfrm>
          <a:off x="457200" y="3200400"/>
          <a:ext cx="6019800" cy="279400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381000" y="0"/>
            <a:ext cx="1761743" cy="1957799"/>
          </a:xfrm>
          <a:prstGeom prst="rect">
            <a:avLst/>
          </a:prstGeom>
        </p:spPr>
      </p:pic>
      <p:sp>
        <p:nvSpPr>
          <p:cNvPr id="5" name="Slaida numura vietturis 4"/>
          <p:cNvSpPr>
            <a:spLocks noGrp="1"/>
          </p:cNvSpPr>
          <p:nvPr>
            <p:ph type="sldNum" sz="quarter" idx="12"/>
          </p:nvPr>
        </p:nvSpPr>
        <p:spPr>
          <a:xfrm>
            <a:off x="6553200" y="6492877"/>
            <a:ext cx="2133600" cy="365123"/>
          </a:xfrm>
        </p:spPr>
        <p:txBody>
          <a:bodyPr/>
          <a:lstStyle/>
          <a:p>
            <a:fld id="{B6F15528-21DE-4FAA-801E-634DDDAF4B2B}" type="slidenum">
              <a:rPr lang="en-US" smtClean="0"/>
              <a:pPr/>
              <a:t>21</a:t>
            </a:fld>
            <a:endParaRPr lang="en-US" dirty="0"/>
          </a:p>
        </p:txBody>
      </p:sp>
      <p:sp>
        <p:nvSpPr>
          <p:cNvPr id="9" name="Footer Placeholder 8"/>
          <p:cNvSpPr>
            <a:spLocks noGrp="1"/>
          </p:cNvSpPr>
          <p:nvPr>
            <p:ph type="ftr" sz="quarter" idx="11"/>
          </p:nvPr>
        </p:nvSpPr>
        <p:spPr>
          <a:xfrm>
            <a:off x="3124200" y="6492877"/>
            <a:ext cx="2895600" cy="365123"/>
          </a:xfrm>
        </p:spPr>
        <p:txBody>
          <a:bodyPr/>
          <a:lstStyle/>
          <a:p>
            <a:r>
              <a:rPr lang="en-US" dirty="0" err="1" smtClean="0"/>
              <a:t>Konference</a:t>
            </a:r>
            <a:r>
              <a:rPr lang="en-US" dirty="0" smtClean="0"/>
              <a:t> “</a:t>
            </a:r>
            <a:r>
              <a:rPr lang="en-US" dirty="0" err="1" smtClean="0"/>
              <a:t>Esi</a:t>
            </a:r>
            <a:r>
              <a:rPr lang="en-US" dirty="0" smtClean="0"/>
              <a:t> </a:t>
            </a:r>
            <a:r>
              <a:rPr lang="en-US" dirty="0" err="1" smtClean="0"/>
              <a:t>aktīvs</a:t>
            </a:r>
            <a:r>
              <a:rPr lang="en-US" dirty="0" smtClean="0"/>
              <a:t>!". 09/09/2015, </a:t>
            </a:r>
            <a:r>
              <a:rPr lang="en-US" dirty="0" err="1" smtClean="0"/>
              <a:t>Rīga</a:t>
            </a:r>
            <a:r>
              <a:rPr lang="en-US" dirty="0" smtClean="0"/>
              <a:t>.</a:t>
            </a:r>
            <a:endParaRPr lang="en-US" dirty="0"/>
          </a:p>
        </p:txBody>
      </p:sp>
      <p:sp>
        <p:nvSpPr>
          <p:cNvPr id="15" name="Title 1"/>
          <p:cNvSpPr txBox="1">
            <a:spLocks/>
          </p:cNvSpPr>
          <p:nvPr/>
        </p:nvSpPr>
        <p:spPr bwMode="auto">
          <a:xfrm>
            <a:off x="1524000" y="533400"/>
            <a:ext cx="6858000" cy="762000"/>
          </a:xfrm>
          <a:prstGeom prst="rect">
            <a:avLst/>
          </a:prstGeom>
          <a:noFill/>
          <a:ln w="9525">
            <a:noFill/>
            <a:miter lim="800000"/>
            <a:headEnd/>
            <a:tailEnd/>
          </a:ln>
        </p:spPr>
        <p:txBody>
          <a:bodyPr/>
          <a:lstStyle/>
          <a:p>
            <a:pPr lvl="0" algn="ctr"/>
            <a:r>
              <a:rPr lang="lv-LV" sz="2400" b="1" dirty="0" smtClean="0">
                <a:solidFill>
                  <a:schemeClr val="accent2">
                    <a:lumMod val="75000"/>
                  </a:schemeClr>
                </a:solidFill>
                <a:latin typeface="Verdana" pitchFamily="34" charset="0"/>
                <a:ea typeface="Verdana" pitchFamily="34" charset="0"/>
                <a:cs typeface="Verdana" pitchFamily="34" charset="0"/>
              </a:rPr>
              <a:t>Veselības veicināšanas aktivitātes sadarbībā ar pašvaldībām</a:t>
            </a:r>
            <a:endParaRPr lang="en-US" sz="2400" b="1" dirty="0">
              <a:solidFill>
                <a:schemeClr val="accent2">
                  <a:lumMod val="75000"/>
                </a:schemeClr>
              </a:solidFill>
              <a:latin typeface="Verdana" pitchFamily="34" charset="0"/>
              <a:ea typeface="Verdana" pitchFamily="34" charset="0"/>
              <a:cs typeface="Verdana" pitchFamily="34" charset="0"/>
            </a:endParaRPr>
          </a:p>
        </p:txBody>
      </p:sp>
      <p:pic>
        <p:nvPicPr>
          <p:cNvPr id="25" name="Picture 2" descr="http://www.rebaltica.lv/media/Nabadzibas%20projekts/karte_rakstiem.jpg"/>
          <p:cNvPicPr>
            <a:picLocks noChangeAspect="1" noChangeArrowheads="1"/>
          </p:cNvPicPr>
          <p:nvPr/>
        </p:nvPicPr>
        <p:blipFill>
          <a:blip r:embed="rId4" cstate="print">
            <a:lum bright="24000" contrast="7000"/>
          </a:blip>
          <a:srcRect l="3681" t="14883" r="1840" b="3256"/>
          <a:stretch>
            <a:fillRect/>
          </a:stretch>
        </p:blipFill>
        <p:spPr bwMode="auto">
          <a:xfrm>
            <a:off x="381000" y="1295400"/>
            <a:ext cx="8763000" cy="5007429"/>
          </a:xfrm>
          <a:prstGeom prst="rect">
            <a:avLst/>
          </a:prstGeom>
          <a:ln>
            <a:noFill/>
          </a:ln>
          <a:effectLst>
            <a:softEdge rad="112500"/>
          </a:effectLst>
        </p:spPr>
      </p:pic>
      <p:graphicFrame>
        <p:nvGraphicFramePr>
          <p:cNvPr id="26" name="Content Placeholder 4"/>
          <p:cNvGraphicFramePr>
            <a:graphicFrameLocks/>
          </p:cNvGraphicFramePr>
          <p:nvPr>
            <p:extLst>
              <p:ext uri="{D42A27DB-BD31-4B8C-83A1-F6EECF244321}">
                <p14:modId xmlns:p14="http://schemas.microsoft.com/office/powerpoint/2010/main" xmlns="" val="2778596099"/>
              </p:ext>
            </p:extLst>
          </p:nvPr>
        </p:nvGraphicFramePr>
        <p:xfrm>
          <a:off x="4648200" y="1397000"/>
          <a:ext cx="4114800" cy="311286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27" name="Content Placeholder 4"/>
          <p:cNvGraphicFramePr>
            <a:graphicFrameLocks/>
          </p:cNvGraphicFramePr>
          <p:nvPr>
            <p:extLst>
              <p:ext uri="{D42A27DB-BD31-4B8C-83A1-F6EECF244321}">
                <p14:modId xmlns:p14="http://schemas.microsoft.com/office/powerpoint/2010/main" xmlns="" val="2079816741"/>
              </p:ext>
            </p:extLst>
          </p:nvPr>
        </p:nvGraphicFramePr>
        <p:xfrm>
          <a:off x="1066800" y="2006600"/>
          <a:ext cx="6096000" cy="3276600"/>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pic>
        <p:nvPicPr>
          <p:cNvPr id="2050" name="Picture 2" descr="http://www.spkc.gov.lv/images/407.png"/>
          <p:cNvPicPr>
            <a:picLocks noChangeAspect="1" noChangeArrowheads="1"/>
          </p:cNvPicPr>
          <p:nvPr/>
        </p:nvPicPr>
        <p:blipFill>
          <a:blip r:embed="rId15" cstate="print"/>
          <a:srcRect/>
          <a:stretch>
            <a:fillRect/>
          </a:stretch>
        </p:blipFill>
        <p:spPr bwMode="auto">
          <a:xfrm>
            <a:off x="152400" y="4495800"/>
            <a:ext cx="1687128" cy="2257426"/>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381000" y="0"/>
            <a:ext cx="1761743" cy="1957799"/>
          </a:xfrm>
          <a:prstGeom prst="rect">
            <a:avLst/>
          </a:prstGeom>
        </p:spPr>
      </p:pic>
      <p:sp>
        <p:nvSpPr>
          <p:cNvPr id="5" name="Slaida numura vietturis 4"/>
          <p:cNvSpPr>
            <a:spLocks noGrp="1"/>
          </p:cNvSpPr>
          <p:nvPr>
            <p:ph type="sldNum" sz="quarter" idx="12"/>
          </p:nvPr>
        </p:nvSpPr>
        <p:spPr>
          <a:xfrm>
            <a:off x="6553200" y="6492877"/>
            <a:ext cx="2133600" cy="365123"/>
          </a:xfrm>
        </p:spPr>
        <p:txBody>
          <a:bodyPr/>
          <a:lstStyle/>
          <a:p>
            <a:fld id="{B6F15528-21DE-4FAA-801E-634DDDAF4B2B}" type="slidenum">
              <a:rPr lang="en-US" smtClean="0"/>
              <a:pPr/>
              <a:t>22</a:t>
            </a:fld>
            <a:endParaRPr lang="en-US" dirty="0"/>
          </a:p>
        </p:txBody>
      </p:sp>
      <p:sp>
        <p:nvSpPr>
          <p:cNvPr id="9" name="Footer Placeholder 8"/>
          <p:cNvSpPr>
            <a:spLocks noGrp="1"/>
          </p:cNvSpPr>
          <p:nvPr>
            <p:ph type="ftr" sz="quarter" idx="11"/>
          </p:nvPr>
        </p:nvSpPr>
        <p:spPr>
          <a:xfrm>
            <a:off x="3124200" y="6492877"/>
            <a:ext cx="2895600" cy="365123"/>
          </a:xfrm>
        </p:spPr>
        <p:txBody>
          <a:bodyPr/>
          <a:lstStyle/>
          <a:p>
            <a:r>
              <a:rPr lang="en-US" dirty="0" err="1" smtClean="0"/>
              <a:t>Konference</a:t>
            </a:r>
            <a:r>
              <a:rPr lang="en-US" dirty="0" smtClean="0"/>
              <a:t> “</a:t>
            </a:r>
            <a:r>
              <a:rPr lang="en-US" dirty="0" err="1" smtClean="0"/>
              <a:t>Esi</a:t>
            </a:r>
            <a:r>
              <a:rPr lang="en-US" dirty="0" smtClean="0"/>
              <a:t> </a:t>
            </a:r>
            <a:r>
              <a:rPr lang="en-US" dirty="0" err="1" smtClean="0"/>
              <a:t>aktīvs</a:t>
            </a:r>
            <a:r>
              <a:rPr lang="en-US" dirty="0" smtClean="0"/>
              <a:t>!". 09/09/2015, </a:t>
            </a:r>
            <a:r>
              <a:rPr lang="en-US" dirty="0" err="1" smtClean="0"/>
              <a:t>Rīga</a:t>
            </a:r>
            <a:r>
              <a:rPr lang="en-US" dirty="0" smtClean="0"/>
              <a:t>.</a:t>
            </a:r>
            <a:endParaRPr lang="en-US" dirty="0"/>
          </a:p>
        </p:txBody>
      </p:sp>
      <p:sp>
        <p:nvSpPr>
          <p:cNvPr id="10" name="Content Placeholder 2"/>
          <p:cNvSpPr>
            <a:spLocks noGrp="1"/>
          </p:cNvSpPr>
          <p:nvPr>
            <p:ph idx="1"/>
          </p:nvPr>
        </p:nvSpPr>
        <p:spPr>
          <a:xfrm>
            <a:off x="2590800" y="1752600"/>
            <a:ext cx="6096000" cy="4373563"/>
          </a:xfrm>
        </p:spPr>
        <p:txBody>
          <a:bodyPr/>
          <a:lstStyle/>
          <a:p>
            <a:endParaRPr lang="lv-LV" altLang="lv-LV" smtClean="0"/>
          </a:p>
        </p:txBody>
      </p:sp>
      <p:sp>
        <p:nvSpPr>
          <p:cNvPr id="11" name="Slide Number Placeholder 5"/>
          <p:cNvSpPr txBox="1">
            <a:spLocks/>
          </p:cNvSpPr>
          <p:nvPr/>
        </p:nvSpPr>
        <p:spPr bwMode="auto">
          <a:xfrm>
            <a:off x="8534400" y="6324600"/>
            <a:ext cx="304800" cy="304800"/>
          </a:xfrm>
          <a:prstGeom prst="rect">
            <a:avLst/>
          </a:prstGeom>
          <a:noFill/>
          <a:ln>
            <a:miter lim="800000"/>
            <a:headEnd/>
            <a:tailEnd/>
          </a:ln>
        </p:spPr>
        <p:txBody>
          <a:bodyPr/>
          <a:lstStyle/>
          <a:p>
            <a:pPr marL="0" marR="0" lvl="0" indent="0" algn="l" defTabSz="939575" rtl="0" eaLnBrk="1" fontAlgn="auto" latinLnBrk="0" hangingPunct="1">
              <a:lnSpc>
                <a:spcPct val="100000"/>
              </a:lnSpc>
              <a:spcBef>
                <a:spcPts val="0"/>
              </a:spcBef>
              <a:spcAft>
                <a:spcPts val="0"/>
              </a:spcAft>
              <a:buClrTx/>
              <a:buSzTx/>
              <a:buFontTx/>
              <a:buNone/>
              <a:tabLst/>
              <a:defRPr/>
            </a:pPr>
            <a:fld id="{D7B98028-972A-405B-8528-19BD4500496E}" type="slidenum">
              <a:rPr kumimoji="0" lang="en-US" altLang="en-US" sz="1700" b="0" i="0" u="none" strike="noStrike" kern="1200" cap="none" spc="0" normalizeH="0" baseline="0" noProof="0" smtClean="0">
                <a:ln>
                  <a:noFill/>
                </a:ln>
                <a:solidFill>
                  <a:schemeClr val="tx1"/>
                </a:solidFill>
                <a:effectLst/>
                <a:uLnTx/>
                <a:uFillTx/>
                <a:latin typeface="+mn-lt"/>
                <a:ea typeface="+mn-ea"/>
                <a:cs typeface="+mn-cs"/>
              </a:rPr>
              <a:pPr marL="0" marR="0" lvl="0" indent="0" algn="l" defTabSz="939575" rtl="0" eaLnBrk="1" fontAlgn="auto" latinLnBrk="0" hangingPunct="1">
                <a:lnSpc>
                  <a:spcPct val="100000"/>
                </a:lnSpc>
                <a:spcBef>
                  <a:spcPts val="0"/>
                </a:spcBef>
                <a:spcAft>
                  <a:spcPts val="0"/>
                </a:spcAft>
                <a:buClrTx/>
                <a:buSzTx/>
                <a:buFontTx/>
                <a:buNone/>
                <a:tabLst/>
                <a:defRPr/>
              </a:pPr>
              <a:t>22</a:t>
            </a:fld>
            <a:endParaRPr kumimoji="0" lang="en-US" altLang="en-US" sz="1700" b="0" i="0" u="none" strike="noStrike" kern="1200" cap="none" spc="0" normalizeH="0" baseline="0" noProof="0" smtClean="0">
              <a:ln>
                <a:noFill/>
              </a:ln>
              <a:solidFill>
                <a:schemeClr val="tx1"/>
              </a:solidFill>
              <a:effectLst/>
              <a:uLnTx/>
              <a:uFillTx/>
              <a:latin typeface="+mn-lt"/>
              <a:ea typeface="+mn-ea"/>
              <a:cs typeface="+mn-cs"/>
            </a:endParaRPr>
          </a:p>
        </p:txBody>
      </p:sp>
      <p:grpSp>
        <p:nvGrpSpPr>
          <p:cNvPr id="12" name="Group 6"/>
          <p:cNvGrpSpPr>
            <a:grpSpLocks/>
          </p:cNvGrpSpPr>
          <p:nvPr/>
        </p:nvGrpSpPr>
        <p:grpSpPr bwMode="auto">
          <a:xfrm>
            <a:off x="177679" y="609600"/>
            <a:ext cx="8896471" cy="6189662"/>
            <a:chOff x="272806" y="753726"/>
            <a:chExt cx="8896350" cy="6189706"/>
          </a:xfrm>
        </p:grpSpPr>
        <p:grpSp>
          <p:nvGrpSpPr>
            <p:cNvPr id="13" name="Group 7"/>
            <p:cNvGrpSpPr>
              <a:grpSpLocks/>
            </p:cNvGrpSpPr>
            <p:nvPr/>
          </p:nvGrpSpPr>
          <p:grpSpPr bwMode="auto">
            <a:xfrm>
              <a:off x="272806" y="753726"/>
              <a:ext cx="8896350" cy="6189706"/>
              <a:chOff x="260227" y="757988"/>
              <a:chExt cx="8896350" cy="6189706"/>
            </a:xfrm>
          </p:grpSpPr>
          <p:grpSp>
            <p:nvGrpSpPr>
              <p:cNvPr id="40" name="Group 32"/>
              <p:cNvGrpSpPr>
                <a:grpSpLocks/>
              </p:cNvGrpSpPr>
              <p:nvPr/>
            </p:nvGrpSpPr>
            <p:grpSpPr bwMode="auto">
              <a:xfrm>
                <a:off x="260227" y="757988"/>
                <a:ext cx="8896350" cy="6189706"/>
                <a:chOff x="260227" y="757988"/>
                <a:chExt cx="8896350" cy="6189706"/>
              </a:xfrm>
            </p:grpSpPr>
            <p:pic>
              <p:nvPicPr>
                <p:cNvPr id="141" name="Picture 2" descr="C:\Users\Solvita.Klavina\Desktop\Blue\KCM_inficeta_teritorija_20_12_2012.jpg"/>
                <p:cNvPicPr>
                  <a:picLocks noChangeAspect="1" noChangeArrowheads="1"/>
                </p:cNvPicPr>
                <p:nvPr/>
              </p:nvPicPr>
              <p:blipFill>
                <a:blip r:embed="rId4" cstate="print"/>
                <a:srcRect/>
                <a:stretch>
                  <a:fillRect/>
                </a:stretch>
              </p:blipFill>
              <p:spPr bwMode="auto">
                <a:xfrm>
                  <a:off x="260227" y="1505744"/>
                  <a:ext cx="8896350" cy="5441950"/>
                </a:xfrm>
                <a:prstGeom prst="rect">
                  <a:avLst/>
                </a:prstGeom>
                <a:noFill/>
                <a:ln w="9525">
                  <a:noFill/>
                  <a:miter lim="800000"/>
                  <a:headEnd/>
                  <a:tailEnd/>
                </a:ln>
              </p:spPr>
            </p:pic>
            <p:pic>
              <p:nvPicPr>
                <p:cNvPr id="142" name="Picture 2"/>
                <p:cNvPicPr>
                  <a:picLocks noChangeAspect="1" noChangeArrowheads="1"/>
                </p:cNvPicPr>
                <p:nvPr/>
              </p:nvPicPr>
              <p:blipFill>
                <a:blip r:embed="rId5" cstate="print"/>
                <a:srcRect l="11111" t="26973" r="9016" b="31554"/>
                <a:stretch>
                  <a:fillRect/>
                </a:stretch>
              </p:blipFill>
              <p:spPr bwMode="auto">
                <a:xfrm>
                  <a:off x="7092855" y="757988"/>
                  <a:ext cx="1963059" cy="1019405"/>
                </a:xfrm>
                <a:prstGeom prst="rect">
                  <a:avLst/>
                </a:prstGeom>
                <a:noFill/>
                <a:ln w="9525">
                  <a:noFill/>
                  <a:miter lim="800000"/>
                  <a:headEnd/>
                  <a:tailEnd/>
                </a:ln>
                <a:effectLst/>
              </p:spPr>
            </p:pic>
            <p:pic>
              <p:nvPicPr>
                <p:cNvPr id="143" name="Picture 118"/>
                <p:cNvPicPr>
                  <a:picLocks noChangeAspect="1" noChangeArrowheads="1"/>
                </p:cNvPicPr>
                <p:nvPr/>
              </p:nvPicPr>
              <p:blipFill>
                <a:blip r:embed="rId6" cstate="print"/>
                <a:srcRect/>
                <a:stretch>
                  <a:fillRect/>
                </a:stretch>
              </p:blipFill>
              <p:spPr bwMode="auto">
                <a:xfrm>
                  <a:off x="2368519" y="6127346"/>
                  <a:ext cx="394299" cy="255587"/>
                </a:xfrm>
                <a:prstGeom prst="rect">
                  <a:avLst/>
                </a:prstGeom>
                <a:noFill/>
                <a:ln w="9525">
                  <a:noFill/>
                  <a:miter lim="800000"/>
                  <a:headEnd/>
                  <a:tailEnd/>
                </a:ln>
                <a:effectLst/>
              </p:spPr>
            </p:pic>
            <p:sp>
              <p:nvSpPr>
                <p:cNvPr id="144" name="TextBox 155"/>
                <p:cNvSpPr txBox="1">
                  <a:spLocks noChangeArrowheads="1"/>
                </p:cNvSpPr>
                <p:nvPr/>
              </p:nvSpPr>
              <p:spPr bwMode="auto">
                <a:xfrm>
                  <a:off x="2597116" y="6135216"/>
                  <a:ext cx="3200356" cy="261612"/>
                </a:xfrm>
                <a:prstGeom prst="rect">
                  <a:avLst/>
                </a:prstGeom>
                <a:noFill/>
                <a:ln w="9525">
                  <a:noFill/>
                  <a:miter lim="800000"/>
                  <a:headEnd/>
                  <a:tailEnd/>
                </a:ln>
              </p:spPr>
              <p:txBody>
                <a:bodyPr wrap="square">
                  <a:spAutoFit/>
                </a:bodyPr>
                <a:lstStyle/>
                <a:p>
                  <a:r>
                    <a:rPr lang="lv-LV" altLang="lv-LV" sz="1100" dirty="0"/>
                    <a:t>- Pašvaldība </a:t>
                  </a:r>
                  <a:r>
                    <a:rPr lang="lv-LV" altLang="lv-LV" sz="1100" b="1" dirty="0"/>
                    <a:t>ir Nacionālā veselīgo pašvaldību </a:t>
                  </a:r>
                  <a:r>
                    <a:rPr lang="lv-LV" altLang="lv-LV" sz="1100" b="1" dirty="0" smtClean="0"/>
                    <a:t>tīklā</a:t>
                  </a:r>
                  <a:endParaRPr lang="lv-LV" altLang="lv-LV" sz="1100" b="1" dirty="0"/>
                </a:p>
              </p:txBody>
            </p:sp>
          </p:grpSp>
          <p:pic>
            <p:nvPicPr>
              <p:cNvPr id="41" name="Picture 15"/>
              <p:cNvPicPr>
                <a:picLocks noChangeAspect="1" noChangeArrowheads="1"/>
              </p:cNvPicPr>
              <p:nvPr/>
            </p:nvPicPr>
            <p:blipFill>
              <a:blip r:embed="rId7" cstate="print"/>
              <a:srcRect/>
              <a:stretch>
                <a:fillRect/>
              </a:stretch>
            </p:blipFill>
            <p:spPr bwMode="auto">
              <a:xfrm>
                <a:off x="4374978" y="4194152"/>
                <a:ext cx="118759" cy="118759"/>
              </a:xfrm>
              <a:prstGeom prst="rect">
                <a:avLst/>
              </a:prstGeom>
              <a:noFill/>
              <a:ln w="9525">
                <a:noFill/>
                <a:miter lim="800000"/>
                <a:headEnd/>
                <a:tailEnd/>
              </a:ln>
              <a:effectLst/>
            </p:spPr>
          </p:pic>
          <p:pic>
            <p:nvPicPr>
              <p:cNvPr id="42" name="Picture 92"/>
              <p:cNvPicPr>
                <a:picLocks noChangeAspect="1" noChangeArrowheads="1"/>
              </p:cNvPicPr>
              <p:nvPr/>
            </p:nvPicPr>
            <p:blipFill>
              <a:blip r:embed="rId8" cstate="print"/>
              <a:srcRect/>
              <a:stretch>
                <a:fillRect/>
              </a:stretch>
            </p:blipFill>
            <p:spPr bwMode="auto">
              <a:xfrm>
                <a:off x="3891755" y="4061059"/>
                <a:ext cx="212524" cy="161189"/>
              </a:xfrm>
              <a:prstGeom prst="rect">
                <a:avLst/>
              </a:prstGeom>
              <a:noFill/>
              <a:ln w="9525">
                <a:noFill/>
                <a:miter lim="800000"/>
                <a:headEnd/>
                <a:tailEnd/>
              </a:ln>
              <a:effectLst/>
            </p:spPr>
          </p:pic>
          <p:pic>
            <p:nvPicPr>
              <p:cNvPr id="43" name="Picture 15"/>
              <p:cNvPicPr>
                <a:picLocks noChangeAspect="1" noChangeArrowheads="1"/>
              </p:cNvPicPr>
              <p:nvPr/>
            </p:nvPicPr>
            <p:blipFill>
              <a:blip r:embed="rId7" cstate="print"/>
              <a:srcRect/>
              <a:stretch>
                <a:fillRect/>
              </a:stretch>
            </p:blipFill>
            <p:spPr bwMode="auto">
              <a:xfrm>
                <a:off x="464760" y="5114710"/>
                <a:ext cx="118759" cy="118759"/>
              </a:xfrm>
              <a:prstGeom prst="rect">
                <a:avLst/>
              </a:prstGeom>
              <a:noFill/>
              <a:ln w="9525">
                <a:noFill/>
                <a:miter lim="800000"/>
                <a:headEnd/>
                <a:tailEnd/>
              </a:ln>
              <a:effectLst/>
            </p:spPr>
          </p:pic>
          <p:pic>
            <p:nvPicPr>
              <p:cNvPr id="44" name="Picture 92"/>
              <p:cNvPicPr>
                <a:picLocks noChangeAspect="1" noChangeArrowheads="1"/>
              </p:cNvPicPr>
              <p:nvPr/>
            </p:nvPicPr>
            <p:blipFill>
              <a:blip r:embed="rId8" cstate="print"/>
              <a:srcRect/>
              <a:stretch>
                <a:fillRect/>
              </a:stretch>
            </p:blipFill>
            <p:spPr bwMode="auto">
              <a:xfrm>
                <a:off x="445057" y="5037505"/>
                <a:ext cx="212524" cy="161189"/>
              </a:xfrm>
              <a:prstGeom prst="rect">
                <a:avLst/>
              </a:prstGeom>
              <a:noFill/>
              <a:ln w="9525">
                <a:noFill/>
                <a:miter lim="800000"/>
                <a:headEnd/>
                <a:tailEnd/>
              </a:ln>
              <a:effectLst/>
            </p:spPr>
          </p:pic>
          <p:pic>
            <p:nvPicPr>
              <p:cNvPr id="45" name="Picture 5"/>
              <p:cNvPicPr>
                <a:picLocks noChangeAspect="1" noChangeArrowheads="1"/>
              </p:cNvPicPr>
              <p:nvPr/>
            </p:nvPicPr>
            <p:blipFill>
              <a:blip r:embed="rId9" cstate="print"/>
              <a:srcRect/>
              <a:stretch>
                <a:fillRect/>
              </a:stretch>
            </p:blipFill>
            <p:spPr bwMode="auto">
              <a:xfrm>
                <a:off x="2626166" y="2978432"/>
                <a:ext cx="122237" cy="122238"/>
              </a:xfrm>
              <a:prstGeom prst="rect">
                <a:avLst/>
              </a:prstGeom>
              <a:noFill/>
              <a:ln w="9525">
                <a:noFill/>
                <a:miter lim="800000"/>
                <a:headEnd/>
                <a:tailEnd/>
              </a:ln>
              <a:effectLst/>
            </p:spPr>
          </p:pic>
          <p:pic>
            <p:nvPicPr>
              <p:cNvPr id="46" name="Picture 6"/>
              <p:cNvPicPr>
                <a:picLocks noChangeAspect="1" noChangeArrowheads="1"/>
              </p:cNvPicPr>
              <p:nvPr/>
            </p:nvPicPr>
            <p:blipFill>
              <a:blip r:embed="rId9" cstate="print"/>
              <a:srcRect/>
              <a:stretch>
                <a:fillRect/>
              </a:stretch>
            </p:blipFill>
            <p:spPr bwMode="auto">
              <a:xfrm>
                <a:off x="2321345" y="3414960"/>
                <a:ext cx="122237" cy="122238"/>
              </a:xfrm>
              <a:prstGeom prst="rect">
                <a:avLst/>
              </a:prstGeom>
              <a:noFill/>
              <a:ln w="9525">
                <a:noFill/>
                <a:miter lim="800000"/>
                <a:headEnd/>
                <a:tailEnd/>
              </a:ln>
              <a:effectLst/>
            </p:spPr>
          </p:pic>
          <p:pic>
            <p:nvPicPr>
              <p:cNvPr id="47" name="Picture 7"/>
              <p:cNvPicPr>
                <a:picLocks noChangeAspect="1" noChangeArrowheads="1"/>
              </p:cNvPicPr>
              <p:nvPr/>
            </p:nvPicPr>
            <p:blipFill>
              <a:blip r:embed="rId9" cstate="print"/>
              <a:srcRect/>
              <a:stretch>
                <a:fillRect/>
              </a:stretch>
            </p:blipFill>
            <p:spPr bwMode="auto">
              <a:xfrm>
                <a:off x="2837303" y="3290964"/>
                <a:ext cx="122237" cy="122238"/>
              </a:xfrm>
              <a:prstGeom prst="rect">
                <a:avLst/>
              </a:prstGeom>
              <a:noFill/>
              <a:ln w="9525">
                <a:noFill/>
                <a:miter lim="800000"/>
                <a:headEnd/>
                <a:tailEnd/>
              </a:ln>
              <a:effectLst/>
            </p:spPr>
          </p:pic>
          <p:pic>
            <p:nvPicPr>
              <p:cNvPr id="48" name="Picture 8"/>
              <p:cNvPicPr>
                <a:picLocks noChangeAspect="1" noChangeArrowheads="1"/>
              </p:cNvPicPr>
              <p:nvPr/>
            </p:nvPicPr>
            <p:blipFill>
              <a:blip r:embed="rId9" cstate="print"/>
              <a:srcRect/>
              <a:stretch>
                <a:fillRect/>
              </a:stretch>
            </p:blipFill>
            <p:spPr bwMode="auto">
              <a:xfrm>
                <a:off x="1215145" y="3057807"/>
                <a:ext cx="122237" cy="122238"/>
              </a:xfrm>
              <a:prstGeom prst="rect">
                <a:avLst/>
              </a:prstGeom>
              <a:noFill/>
              <a:ln w="9525">
                <a:noFill/>
                <a:miter lim="800000"/>
                <a:headEnd/>
                <a:tailEnd/>
              </a:ln>
              <a:effectLst/>
            </p:spPr>
          </p:pic>
          <p:pic>
            <p:nvPicPr>
              <p:cNvPr id="49" name="Picture 9"/>
              <p:cNvPicPr>
                <a:picLocks noChangeAspect="1" noChangeArrowheads="1"/>
              </p:cNvPicPr>
              <p:nvPr/>
            </p:nvPicPr>
            <p:blipFill>
              <a:blip r:embed="rId9" cstate="print"/>
              <a:srcRect/>
              <a:stretch>
                <a:fillRect/>
              </a:stretch>
            </p:blipFill>
            <p:spPr bwMode="auto">
              <a:xfrm>
                <a:off x="1733913" y="3877016"/>
                <a:ext cx="122237" cy="122238"/>
              </a:xfrm>
              <a:prstGeom prst="rect">
                <a:avLst/>
              </a:prstGeom>
              <a:noFill/>
              <a:ln w="9525">
                <a:noFill/>
                <a:miter lim="800000"/>
                <a:headEnd/>
                <a:tailEnd/>
              </a:ln>
              <a:effectLst/>
            </p:spPr>
          </p:pic>
          <p:pic>
            <p:nvPicPr>
              <p:cNvPr id="50" name="Picture 10"/>
              <p:cNvPicPr>
                <a:picLocks noChangeAspect="1" noChangeArrowheads="1"/>
              </p:cNvPicPr>
              <p:nvPr/>
            </p:nvPicPr>
            <p:blipFill>
              <a:blip r:embed="rId9" cstate="print"/>
              <a:srcRect/>
              <a:stretch>
                <a:fillRect/>
              </a:stretch>
            </p:blipFill>
            <p:spPr bwMode="auto">
              <a:xfrm>
                <a:off x="2078804" y="4538261"/>
                <a:ext cx="122237" cy="122238"/>
              </a:xfrm>
              <a:prstGeom prst="rect">
                <a:avLst/>
              </a:prstGeom>
              <a:noFill/>
              <a:ln w="9525">
                <a:noFill/>
                <a:miter lim="800000"/>
                <a:headEnd/>
                <a:tailEnd/>
              </a:ln>
              <a:effectLst/>
            </p:spPr>
          </p:pic>
          <p:pic>
            <p:nvPicPr>
              <p:cNvPr id="51" name="Picture 11"/>
              <p:cNvPicPr>
                <a:picLocks noChangeAspect="1" noChangeArrowheads="1"/>
              </p:cNvPicPr>
              <p:nvPr/>
            </p:nvPicPr>
            <p:blipFill>
              <a:blip r:embed="rId9" cstate="print"/>
              <a:srcRect/>
              <a:stretch>
                <a:fillRect/>
              </a:stretch>
            </p:blipFill>
            <p:spPr bwMode="auto">
              <a:xfrm>
                <a:off x="2793647" y="5076825"/>
                <a:ext cx="122237" cy="122238"/>
              </a:xfrm>
              <a:prstGeom prst="rect">
                <a:avLst/>
              </a:prstGeom>
              <a:noFill/>
              <a:ln w="9525">
                <a:noFill/>
                <a:miter lim="800000"/>
                <a:headEnd/>
                <a:tailEnd/>
              </a:ln>
              <a:effectLst/>
            </p:spPr>
          </p:pic>
          <p:pic>
            <p:nvPicPr>
              <p:cNvPr id="52" name="Picture 12"/>
              <p:cNvPicPr>
                <a:picLocks noChangeAspect="1" noChangeArrowheads="1"/>
              </p:cNvPicPr>
              <p:nvPr/>
            </p:nvPicPr>
            <p:blipFill>
              <a:blip r:embed="rId9" cstate="print"/>
              <a:srcRect/>
              <a:stretch>
                <a:fillRect/>
              </a:stretch>
            </p:blipFill>
            <p:spPr bwMode="auto">
              <a:xfrm>
                <a:off x="1468437" y="5157701"/>
                <a:ext cx="122237" cy="122238"/>
              </a:xfrm>
              <a:prstGeom prst="rect">
                <a:avLst/>
              </a:prstGeom>
              <a:noFill/>
              <a:ln w="9525">
                <a:noFill/>
                <a:miter lim="800000"/>
                <a:headEnd/>
                <a:tailEnd/>
              </a:ln>
              <a:effectLst/>
            </p:spPr>
          </p:pic>
          <p:pic>
            <p:nvPicPr>
              <p:cNvPr id="53" name="Picture 13"/>
              <p:cNvPicPr>
                <a:picLocks noChangeAspect="1" noChangeArrowheads="1"/>
              </p:cNvPicPr>
              <p:nvPr/>
            </p:nvPicPr>
            <p:blipFill>
              <a:blip r:embed="rId9" cstate="print"/>
              <a:srcRect/>
              <a:stretch>
                <a:fillRect/>
              </a:stretch>
            </p:blipFill>
            <p:spPr bwMode="auto">
              <a:xfrm>
                <a:off x="671780" y="4908862"/>
                <a:ext cx="122237" cy="122238"/>
              </a:xfrm>
              <a:prstGeom prst="rect">
                <a:avLst/>
              </a:prstGeom>
              <a:noFill/>
              <a:ln w="9525">
                <a:noFill/>
                <a:miter lim="800000"/>
                <a:headEnd/>
                <a:tailEnd/>
              </a:ln>
              <a:effectLst/>
            </p:spPr>
          </p:pic>
          <p:pic>
            <p:nvPicPr>
              <p:cNvPr id="54" name="Picture 14"/>
              <p:cNvPicPr>
                <a:picLocks noChangeAspect="1" noChangeArrowheads="1"/>
              </p:cNvPicPr>
              <p:nvPr/>
            </p:nvPicPr>
            <p:blipFill>
              <a:blip r:embed="rId9" cstate="print"/>
              <a:srcRect/>
              <a:stretch>
                <a:fillRect/>
              </a:stretch>
            </p:blipFill>
            <p:spPr bwMode="auto">
              <a:xfrm>
                <a:off x="5471969" y="2154584"/>
                <a:ext cx="122237" cy="122238"/>
              </a:xfrm>
              <a:prstGeom prst="rect">
                <a:avLst/>
              </a:prstGeom>
              <a:noFill/>
              <a:ln w="9525">
                <a:noFill/>
                <a:miter lim="800000"/>
                <a:headEnd/>
                <a:tailEnd/>
              </a:ln>
              <a:effectLst/>
            </p:spPr>
          </p:pic>
          <p:pic>
            <p:nvPicPr>
              <p:cNvPr id="55" name="Picture 15"/>
              <p:cNvPicPr>
                <a:picLocks noChangeAspect="1" noChangeArrowheads="1"/>
              </p:cNvPicPr>
              <p:nvPr/>
            </p:nvPicPr>
            <p:blipFill>
              <a:blip r:embed="rId9" cstate="print"/>
              <a:srcRect/>
              <a:stretch>
                <a:fillRect/>
              </a:stretch>
            </p:blipFill>
            <p:spPr bwMode="auto">
              <a:xfrm>
                <a:off x="5126616" y="2093465"/>
                <a:ext cx="122237" cy="122238"/>
              </a:xfrm>
              <a:prstGeom prst="rect">
                <a:avLst/>
              </a:prstGeom>
              <a:noFill/>
              <a:ln w="9525">
                <a:noFill/>
                <a:miter lim="800000"/>
                <a:headEnd/>
                <a:tailEnd/>
              </a:ln>
              <a:effectLst/>
            </p:spPr>
          </p:pic>
          <p:pic>
            <p:nvPicPr>
              <p:cNvPr id="56" name="Picture 16"/>
              <p:cNvPicPr>
                <a:picLocks noChangeAspect="1" noChangeArrowheads="1"/>
              </p:cNvPicPr>
              <p:nvPr/>
            </p:nvPicPr>
            <p:blipFill>
              <a:blip r:embed="rId9" cstate="print"/>
              <a:srcRect/>
              <a:stretch>
                <a:fillRect/>
              </a:stretch>
            </p:blipFill>
            <p:spPr bwMode="auto">
              <a:xfrm>
                <a:off x="5004379" y="2362903"/>
                <a:ext cx="122237" cy="122238"/>
              </a:xfrm>
              <a:prstGeom prst="rect">
                <a:avLst/>
              </a:prstGeom>
              <a:noFill/>
              <a:ln w="9525">
                <a:noFill/>
                <a:miter lim="800000"/>
                <a:headEnd/>
                <a:tailEnd/>
              </a:ln>
              <a:effectLst/>
            </p:spPr>
          </p:pic>
          <p:pic>
            <p:nvPicPr>
              <p:cNvPr id="57" name="Picture 19"/>
              <p:cNvPicPr>
                <a:picLocks noChangeAspect="1" noChangeArrowheads="1"/>
              </p:cNvPicPr>
              <p:nvPr/>
            </p:nvPicPr>
            <p:blipFill>
              <a:blip r:embed="rId9" cstate="print"/>
              <a:srcRect/>
              <a:stretch>
                <a:fillRect/>
              </a:stretch>
            </p:blipFill>
            <p:spPr bwMode="auto">
              <a:xfrm>
                <a:off x="4882142" y="2871761"/>
                <a:ext cx="122237" cy="122238"/>
              </a:xfrm>
              <a:prstGeom prst="rect">
                <a:avLst/>
              </a:prstGeom>
              <a:noFill/>
              <a:ln w="9525">
                <a:noFill/>
                <a:miter lim="800000"/>
                <a:headEnd/>
                <a:tailEnd/>
              </a:ln>
              <a:effectLst/>
            </p:spPr>
          </p:pic>
          <p:pic>
            <p:nvPicPr>
              <p:cNvPr id="58" name="Picture 20"/>
              <p:cNvPicPr>
                <a:picLocks noChangeAspect="1" noChangeArrowheads="1"/>
              </p:cNvPicPr>
              <p:nvPr/>
            </p:nvPicPr>
            <p:blipFill>
              <a:blip r:embed="rId9" cstate="print"/>
              <a:srcRect/>
              <a:stretch>
                <a:fillRect/>
              </a:stretch>
            </p:blipFill>
            <p:spPr bwMode="auto">
              <a:xfrm>
                <a:off x="5452954" y="2907060"/>
                <a:ext cx="122237" cy="122238"/>
              </a:xfrm>
              <a:prstGeom prst="rect">
                <a:avLst/>
              </a:prstGeom>
              <a:noFill/>
              <a:ln w="9525">
                <a:noFill/>
                <a:miter lim="800000"/>
                <a:headEnd/>
                <a:tailEnd/>
              </a:ln>
              <a:effectLst/>
            </p:spPr>
          </p:pic>
          <p:pic>
            <p:nvPicPr>
              <p:cNvPr id="59" name="Picture 21"/>
              <p:cNvPicPr>
                <a:picLocks noChangeAspect="1" noChangeArrowheads="1"/>
              </p:cNvPicPr>
              <p:nvPr/>
            </p:nvPicPr>
            <p:blipFill>
              <a:blip r:embed="rId9" cstate="print"/>
              <a:srcRect/>
              <a:stretch>
                <a:fillRect/>
              </a:stretch>
            </p:blipFill>
            <p:spPr bwMode="auto">
              <a:xfrm>
                <a:off x="5110014" y="3229845"/>
                <a:ext cx="122237" cy="122238"/>
              </a:xfrm>
              <a:prstGeom prst="rect">
                <a:avLst/>
              </a:prstGeom>
              <a:noFill/>
              <a:ln w="9525">
                <a:noFill/>
                <a:miter lim="800000"/>
                <a:headEnd/>
                <a:tailEnd/>
              </a:ln>
              <a:effectLst/>
            </p:spPr>
          </p:pic>
          <p:pic>
            <p:nvPicPr>
              <p:cNvPr id="60" name="Picture 53"/>
              <p:cNvPicPr>
                <a:picLocks noChangeAspect="1" noChangeArrowheads="1"/>
              </p:cNvPicPr>
              <p:nvPr/>
            </p:nvPicPr>
            <p:blipFill>
              <a:blip r:embed="rId9" cstate="print"/>
              <a:srcRect/>
              <a:stretch>
                <a:fillRect/>
              </a:stretch>
            </p:blipFill>
            <p:spPr bwMode="auto">
              <a:xfrm>
                <a:off x="4839108" y="3523130"/>
                <a:ext cx="122237" cy="122238"/>
              </a:xfrm>
              <a:prstGeom prst="rect">
                <a:avLst/>
              </a:prstGeom>
              <a:noFill/>
              <a:ln w="9525">
                <a:noFill/>
                <a:miter lim="800000"/>
                <a:headEnd/>
                <a:tailEnd/>
              </a:ln>
              <a:effectLst/>
            </p:spPr>
          </p:pic>
          <p:pic>
            <p:nvPicPr>
              <p:cNvPr id="61" name="Picture 54"/>
              <p:cNvPicPr>
                <a:picLocks noChangeAspect="1" noChangeArrowheads="1"/>
              </p:cNvPicPr>
              <p:nvPr/>
            </p:nvPicPr>
            <p:blipFill>
              <a:blip r:embed="rId9" cstate="print"/>
              <a:srcRect/>
              <a:stretch>
                <a:fillRect/>
              </a:stretch>
            </p:blipFill>
            <p:spPr bwMode="auto">
              <a:xfrm>
                <a:off x="6164683" y="2996688"/>
                <a:ext cx="122237" cy="122238"/>
              </a:xfrm>
              <a:prstGeom prst="rect">
                <a:avLst/>
              </a:prstGeom>
              <a:noFill/>
              <a:ln w="9525">
                <a:noFill/>
                <a:miter lim="800000"/>
                <a:headEnd/>
                <a:tailEnd/>
              </a:ln>
              <a:effectLst/>
            </p:spPr>
          </p:pic>
          <p:pic>
            <p:nvPicPr>
              <p:cNvPr id="62" name="Picture 55"/>
              <p:cNvPicPr>
                <a:picLocks noChangeAspect="1" noChangeArrowheads="1"/>
              </p:cNvPicPr>
              <p:nvPr/>
            </p:nvPicPr>
            <p:blipFill>
              <a:blip r:embed="rId9" cstate="print"/>
              <a:srcRect/>
              <a:stretch>
                <a:fillRect/>
              </a:stretch>
            </p:blipFill>
            <p:spPr bwMode="auto">
              <a:xfrm>
                <a:off x="7772091" y="6253916"/>
                <a:ext cx="122237" cy="122238"/>
              </a:xfrm>
              <a:prstGeom prst="rect">
                <a:avLst/>
              </a:prstGeom>
              <a:noFill/>
              <a:ln w="9525">
                <a:noFill/>
                <a:miter lim="800000"/>
                <a:headEnd/>
                <a:tailEnd/>
              </a:ln>
              <a:effectLst/>
            </p:spPr>
          </p:pic>
          <p:pic>
            <p:nvPicPr>
              <p:cNvPr id="63" name="Picture 31"/>
              <p:cNvPicPr>
                <a:picLocks noChangeAspect="1" noChangeArrowheads="1"/>
              </p:cNvPicPr>
              <p:nvPr/>
            </p:nvPicPr>
            <p:blipFill>
              <a:blip r:embed="rId9" cstate="print"/>
              <a:srcRect/>
              <a:stretch>
                <a:fillRect/>
              </a:stretch>
            </p:blipFill>
            <p:spPr bwMode="auto">
              <a:xfrm>
                <a:off x="7598568" y="5863254"/>
                <a:ext cx="122237" cy="122238"/>
              </a:xfrm>
              <a:prstGeom prst="rect">
                <a:avLst/>
              </a:prstGeom>
              <a:noFill/>
              <a:ln w="9525">
                <a:noFill/>
                <a:miter lim="800000"/>
                <a:headEnd/>
                <a:tailEnd/>
              </a:ln>
              <a:effectLst/>
            </p:spPr>
          </p:pic>
          <p:pic>
            <p:nvPicPr>
              <p:cNvPr id="64" name="Picture 32"/>
              <p:cNvPicPr>
                <a:picLocks noChangeAspect="1" noChangeArrowheads="1"/>
              </p:cNvPicPr>
              <p:nvPr/>
            </p:nvPicPr>
            <p:blipFill>
              <a:blip r:embed="rId9" cstate="print"/>
              <a:srcRect/>
              <a:stretch>
                <a:fillRect/>
              </a:stretch>
            </p:blipFill>
            <p:spPr bwMode="auto">
              <a:xfrm>
                <a:off x="7904958" y="5084795"/>
                <a:ext cx="122237" cy="122238"/>
              </a:xfrm>
              <a:prstGeom prst="rect">
                <a:avLst/>
              </a:prstGeom>
              <a:noFill/>
              <a:ln w="9525">
                <a:noFill/>
                <a:miter lim="800000"/>
                <a:headEnd/>
                <a:tailEnd/>
              </a:ln>
              <a:effectLst/>
            </p:spPr>
          </p:pic>
          <p:pic>
            <p:nvPicPr>
              <p:cNvPr id="65" name="Picture 34"/>
              <p:cNvPicPr>
                <a:picLocks noChangeAspect="1" noChangeArrowheads="1"/>
              </p:cNvPicPr>
              <p:nvPr/>
            </p:nvPicPr>
            <p:blipFill>
              <a:blip r:embed="rId9" cstate="print"/>
              <a:srcRect/>
              <a:stretch>
                <a:fillRect/>
              </a:stretch>
            </p:blipFill>
            <p:spPr bwMode="auto">
              <a:xfrm>
                <a:off x="7034481" y="5268151"/>
                <a:ext cx="122237" cy="122238"/>
              </a:xfrm>
              <a:prstGeom prst="rect">
                <a:avLst/>
              </a:prstGeom>
              <a:noFill/>
              <a:ln w="9525">
                <a:noFill/>
                <a:miter lim="800000"/>
                <a:headEnd/>
                <a:tailEnd/>
              </a:ln>
              <a:effectLst/>
            </p:spPr>
          </p:pic>
          <p:pic>
            <p:nvPicPr>
              <p:cNvPr id="66" name="Picture 35"/>
              <p:cNvPicPr>
                <a:picLocks noChangeAspect="1" noChangeArrowheads="1"/>
              </p:cNvPicPr>
              <p:nvPr/>
            </p:nvPicPr>
            <p:blipFill>
              <a:blip r:embed="rId9" cstate="print"/>
              <a:srcRect/>
              <a:stretch>
                <a:fillRect/>
              </a:stretch>
            </p:blipFill>
            <p:spPr bwMode="auto">
              <a:xfrm>
                <a:off x="6252367" y="4854908"/>
                <a:ext cx="122237" cy="122238"/>
              </a:xfrm>
              <a:prstGeom prst="rect">
                <a:avLst/>
              </a:prstGeom>
              <a:noFill/>
              <a:ln w="9525">
                <a:noFill/>
                <a:miter lim="800000"/>
                <a:headEnd/>
                <a:tailEnd/>
              </a:ln>
              <a:effectLst/>
            </p:spPr>
          </p:pic>
          <p:pic>
            <p:nvPicPr>
              <p:cNvPr id="67" name="Picture 36"/>
              <p:cNvPicPr>
                <a:picLocks noChangeAspect="1" noChangeArrowheads="1"/>
              </p:cNvPicPr>
              <p:nvPr/>
            </p:nvPicPr>
            <p:blipFill>
              <a:blip r:embed="rId9" cstate="print"/>
              <a:srcRect/>
              <a:stretch>
                <a:fillRect/>
              </a:stretch>
            </p:blipFill>
            <p:spPr bwMode="auto">
              <a:xfrm>
                <a:off x="6559548" y="4200395"/>
                <a:ext cx="122237" cy="122238"/>
              </a:xfrm>
              <a:prstGeom prst="rect">
                <a:avLst/>
              </a:prstGeom>
              <a:noFill/>
              <a:ln w="9525">
                <a:noFill/>
                <a:miter lim="800000"/>
                <a:headEnd/>
                <a:tailEnd/>
              </a:ln>
              <a:effectLst/>
            </p:spPr>
          </p:pic>
          <p:pic>
            <p:nvPicPr>
              <p:cNvPr id="68" name="Picture 38"/>
              <p:cNvPicPr>
                <a:picLocks noChangeAspect="1" noChangeArrowheads="1"/>
              </p:cNvPicPr>
              <p:nvPr/>
            </p:nvPicPr>
            <p:blipFill>
              <a:blip r:embed="rId9" cstate="print"/>
              <a:srcRect/>
              <a:stretch>
                <a:fillRect/>
              </a:stretch>
            </p:blipFill>
            <p:spPr bwMode="auto">
              <a:xfrm>
                <a:off x="4613588" y="3929855"/>
                <a:ext cx="122237" cy="122238"/>
              </a:xfrm>
              <a:prstGeom prst="rect">
                <a:avLst/>
              </a:prstGeom>
              <a:noFill/>
              <a:ln w="9525">
                <a:noFill/>
                <a:miter lim="800000"/>
                <a:headEnd/>
                <a:tailEnd/>
              </a:ln>
              <a:effectLst/>
            </p:spPr>
          </p:pic>
          <p:pic>
            <p:nvPicPr>
              <p:cNvPr id="69" name="Picture 39"/>
              <p:cNvPicPr>
                <a:picLocks noChangeAspect="1" noChangeArrowheads="1"/>
              </p:cNvPicPr>
              <p:nvPr/>
            </p:nvPicPr>
            <p:blipFill>
              <a:blip r:embed="rId9" cstate="print"/>
              <a:srcRect/>
              <a:stretch>
                <a:fillRect/>
              </a:stretch>
            </p:blipFill>
            <p:spPr bwMode="auto">
              <a:xfrm>
                <a:off x="4540842" y="4281728"/>
                <a:ext cx="122237" cy="122238"/>
              </a:xfrm>
              <a:prstGeom prst="rect">
                <a:avLst/>
              </a:prstGeom>
              <a:noFill/>
              <a:ln w="9525">
                <a:noFill/>
                <a:miter lim="800000"/>
                <a:headEnd/>
                <a:tailEnd/>
              </a:ln>
              <a:effectLst/>
            </p:spPr>
          </p:pic>
          <p:pic>
            <p:nvPicPr>
              <p:cNvPr id="70" name="Picture 40"/>
              <p:cNvPicPr>
                <a:picLocks noChangeAspect="1" noChangeArrowheads="1"/>
              </p:cNvPicPr>
              <p:nvPr/>
            </p:nvPicPr>
            <p:blipFill>
              <a:blip r:embed="rId9" cstate="print"/>
              <a:srcRect/>
              <a:stretch>
                <a:fillRect/>
              </a:stretch>
            </p:blipFill>
            <p:spPr bwMode="auto">
              <a:xfrm>
                <a:off x="4556522" y="4838732"/>
                <a:ext cx="122237" cy="122238"/>
              </a:xfrm>
              <a:prstGeom prst="rect">
                <a:avLst/>
              </a:prstGeom>
              <a:noFill/>
              <a:ln w="9525">
                <a:noFill/>
                <a:miter lim="800000"/>
                <a:headEnd/>
                <a:tailEnd/>
              </a:ln>
              <a:effectLst/>
            </p:spPr>
          </p:pic>
          <p:pic>
            <p:nvPicPr>
              <p:cNvPr id="71" name="Picture 41"/>
              <p:cNvPicPr>
                <a:picLocks noChangeAspect="1" noChangeArrowheads="1"/>
              </p:cNvPicPr>
              <p:nvPr/>
            </p:nvPicPr>
            <p:blipFill>
              <a:blip r:embed="rId9" cstate="print"/>
              <a:srcRect/>
              <a:stretch>
                <a:fillRect/>
              </a:stretch>
            </p:blipFill>
            <p:spPr bwMode="auto">
              <a:xfrm>
                <a:off x="4291859" y="5279939"/>
                <a:ext cx="122237" cy="122238"/>
              </a:xfrm>
              <a:prstGeom prst="rect">
                <a:avLst/>
              </a:prstGeom>
              <a:noFill/>
              <a:ln w="9525">
                <a:noFill/>
                <a:miter lim="800000"/>
                <a:headEnd/>
                <a:tailEnd/>
              </a:ln>
              <a:effectLst/>
            </p:spPr>
          </p:pic>
          <p:pic>
            <p:nvPicPr>
              <p:cNvPr id="72" name="Picture 42"/>
              <p:cNvPicPr>
                <a:picLocks noChangeAspect="1" noChangeArrowheads="1"/>
              </p:cNvPicPr>
              <p:nvPr/>
            </p:nvPicPr>
            <p:blipFill>
              <a:blip r:embed="rId9" cstate="print"/>
              <a:srcRect/>
              <a:stretch>
                <a:fillRect/>
              </a:stretch>
            </p:blipFill>
            <p:spPr bwMode="auto">
              <a:xfrm>
                <a:off x="3227372" y="4008503"/>
                <a:ext cx="122237" cy="122238"/>
              </a:xfrm>
              <a:prstGeom prst="rect">
                <a:avLst/>
              </a:prstGeom>
              <a:noFill/>
              <a:ln w="9525">
                <a:noFill/>
                <a:miter lim="800000"/>
                <a:headEnd/>
                <a:tailEnd/>
              </a:ln>
              <a:effectLst/>
            </p:spPr>
          </p:pic>
          <p:pic>
            <p:nvPicPr>
              <p:cNvPr id="73" name="Picture 43"/>
              <p:cNvPicPr>
                <a:picLocks noChangeAspect="1" noChangeArrowheads="1"/>
              </p:cNvPicPr>
              <p:nvPr/>
            </p:nvPicPr>
            <p:blipFill>
              <a:blip r:embed="rId9" cstate="print"/>
              <a:srcRect/>
              <a:stretch>
                <a:fillRect/>
              </a:stretch>
            </p:blipFill>
            <p:spPr bwMode="auto">
              <a:xfrm>
                <a:off x="3097343" y="4702573"/>
                <a:ext cx="122237" cy="122238"/>
              </a:xfrm>
              <a:prstGeom prst="rect">
                <a:avLst/>
              </a:prstGeom>
              <a:noFill/>
              <a:ln w="9525">
                <a:noFill/>
                <a:miter lim="800000"/>
                <a:headEnd/>
                <a:tailEnd/>
              </a:ln>
              <a:effectLst/>
            </p:spPr>
          </p:pic>
          <p:pic>
            <p:nvPicPr>
              <p:cNvPr id="74" name="Picture 44"/>
              <p:cNvPicPr>
                <a:picLocks noChangeAspect="1" noChangeArrowheads="1"/>
              </p:cNvPicPr>
              <p:nvPr/>
            </p:nvPicPr>
            <p:blipFill>
              <a:blip r:embed="rId9" cstate="print"/>
              <a:srcRect/>
              <a:stretch>
                <a:fillRect/>
              </a:stretch>
            </p:blipFill>
            <p:spPr bwMode="auto">
              <a:xfrm>
                <a:off x="5826124" y="5298195"/>
                <a:ext cx="122237" cy="122238"/>
              </a:xfrm>
              <a:prstGeom prst="rect">
                <a:avLst/>
              </a:prstGeom>
              <a:noFill/>
              <a:ln w="9525">
                <a:noFill/>
                <a:miter lim="800000"/>
                <a:headEnd/>
                <a:tailEnd/>
              </a:ln>
              <a:effectLst/>
            </p:spPr>
          </p:pic>
          <p:pic>
            <p:nvPicPr>
              <p:cNvPr id="75" name="Picture 45"/>
              <p:cNvPicPr>
                <a:picLocks noChangeAspect="1" noChangeArrowheads="1"/>
              </p:cNvPicPr>
              <p:nvPr/>
            </p:nvPicPr>
            <p:blipFill>
              <a:blip r:embed="rId9" cstate="print"/>
              <a:srcRect/>
              <a:stretch>
                <a:fillRect/>
              </a:stretch>
            </p:blipFill>
            <p:spPr bwMode="auto">
              <a:xfrm>
                <a:off x="6102892" y="4652266"/>
                <a:ext cx="122237" cy="122238"/>
              </a:xfrm>
              <a:prstGeom prst="rect">
                <a:avLst/>
              </a:prstGeom>
              <a:noFill/>
              <a:ln w="9525">
                <a:noFill/>
                <a:miter lim="800000"/>
                <a:headEnd/>
                <a:tailEnd/>
              </a:ln>
              <a:effectLst/>
            </p:spPr>
          </p:pic>
          <p:pic>
            <p:nvPicPr>
              <p:cNvPr id="76" name="Picture 46"/>
              <p:cNvPicPr>
                <a:picLocks noChangeAspect="1" noChangeArrowheads="1"/>
              </p:cNvPicPr>
              <p:nvPr/>
            </p:nvPicPr>
            <p:blipFill>
              <a:blip r:embed="rId9" cstate="print"/>
              <a:srcRect/>
              <a:stretch>
                <a:fillRect/>
              </a:stretch>
            </p:blipFill>
            <p:spPr bwMode="auto">
              <a:xfrm>
                <a:off x="8170887" y="5796579"/>
                <a:ext cx="122237" cy="122238"/>
              </a:xfrm>
              <a:prstGeom prst="rect">
                <a:avLst/>
              </a:prstGeom>
              <a:noFill/>
              <a:ln w="9525">
                <a:noFill/>
                <a:miter lim="800000"/>
                <a:headEnd/>
                <a:tailEnd/>
              </a:ln>
              <a:effectLst/>
            </p:spPr>
          </p:pic>
          <p:pic>
            <p:nvPicPr>
              <p:cNvPr id="77" name="Picture 47"/>
              <p:cNvPicPr>
                <a:picLocks noChangeAspect="1" noChangeArrowheads="1"/>
              </p:cNvPicPr>
              <p:nvPr/>
            </p:nvPicPr>
            <p:blipFill>
              <a:blip r:embed="rId9" cstate="print"/>
              <a:srcRect/>
              <a:stretch>
                <a:fillRect/>
              </a:stretch>
            </p:blipFill>
            <p:spPr bwMode="auto">
              <a:xfrm>
                <a:off x="7004937" y="6314565"/>
                <a:ext cx="122237" cy="122238"/>
              </a:xfrm>
              <a:prstGeom prst="rect">
                <a:avLst/>
              </a:prstGeom>
              <a:noFill/>
              <a:ln w="9525">
                <a:noFill/>
                <a:miter lim="800000"/>
                <a:headEnd/>
                <a:tailEnd/>
              </a:ln>
              <a:effectLst/>
            </p:spPr>
          </p:pic>
          <p:pic>
            <p:nvPicPr>
              <p:cNvPr id="78" name="Picture 48"/>
              <p:cNvPicPr>
                <a:picLocks noChangeAspect="1" noChangeArrowheads="1"/>
              </p:cNvPicPr>
              <p:nvPr/>
            </p:nvPicPr>
            <p:blipFill>
              <a:blip r:embed="rId9" cstate="print"/>
              <a:srcRect/>
              <a:stretch>
                <a:fillRect/>
              </a:stretch>
            </p:blipFill>
            <p:spPr bwMode="auto">
              <a:xfrm>
                <a:off x="5073100" y="3845727"/>
                <a:ext cx="122237" cy="122238"/>
              </a:xfrm>
              <a:prstGeom prst="rect">
                <a:avLst/>
              </a:prstGeom>
              <a:noFill/>
              <a:ln w="9525">
                <a:noFill/>
                <a:miter lim="800000"/>
                <a:headEnd/>
                <a:tailEnd/>
              </a:ln>
              <a:effectLst/>
            </p:spPr>
          </p:pic>
          <p:pic>
            <p:nvPicPr>
              <p:cNvPr id="79" name="Picture 50"/>
              <p:cNvPicPr>
                <a:picLocks noChangeAspect="1" noChangeArrowheads="1"/>
              </p:cNvPicPr>
              <p:nvPr/>
            </p:nvPicPr>
            <p:blipFill>
              <a:blip r:embed="rId10" cstate="print"/>
              <a:srcRect/>
              <a:stretch>
                <a:fillRect/>
              </a:stretch>
            </p:blipFill>
            <p:spPr bwMode="auto">
              <a:xfrm>
                <a:off x="8182395" y="5714029"/>
                <a:ext cx="212725" cy="165100"/>
              </a:xfrm>
              <a:prstGeom prst="rect">
                <a:avLst/>
              </a:prstGeom>
              <a:noFill/>
              <a:ln w="9525">
                <a:noFill/>
                <a:miter lim="800000"/>
                <a:headEnd/>
                <a:tailEnd/>
              </a:ln>
              <a:effectLst/>
            </p:spPr>
          </p:pic>
          <p:pic>
            <p:nvPicPr>
              <p:cNvPr id="80" name="Picture 51"/>
              <p:cNvPicPr>
                <a:picLocks noChangeAspect="1" noChangeArrowheads="1"/>
              </p:cNvPicPr>
              <p:nvPr/>
            </p:nvPicPr>
            <p:blipFill>
              <a:blip r:embed="rId10" cstate="print"/>
              <a:srcRect/>
              <a:stretch>
                <a:fillRect/>
              </a:stretch>
            </p:blipFill>
            <p:spPr bwMode="auto">
              <a:xfrm>
                <a:off x="7007816" y="6242747"/>
                <a:ext cx="212725" cy="165100"/>
              </a:xfrm>
              <a:prstGeom prst="rect">
                <a:avLst/>
              </a:prstGeom>
              <a:noFill/>
              <a:ln w="9525">
                <a:noFill/>
                <a:miter lim="800000"/>
                <a:headEnd/>
                <a:tailEnd/>
              </a:ln>
              <a:effectLst/>
            </p:spPr>
          </p:pic>
          <p:pic>
            <p:nvPicPr>
              <p:cNvPr id="81" name="Picture 53"/>
              <p:cNvPicPr>
                <a:picLocks noChangeAspect="1" noChangeArrowheads="1"/>
              </p:cNvPicPr>
              <p:nvPr/>
            </p:nvPicPr>
            <p:blipFill>
              <a:blip r:embed="rId11" cstate="print"/>
              <a:srcRect/>
              <a:stretch>
                <a:fillRect/>
              </a:stretch>
            </p:blipFill>
            <p:spPr bwMode="auto">
              <a:xfrm>
                <a:off x="6528575" y="6192797"/>
                <a:ext cx="122237" cy="122238"/>
              </a:xfrm>
              <a:prstGeom prst="rect">
                <a:avLst/>
              </a:prstGeom>
              <a:noFill/>
              <a:ln w="9525">
                <a:noFill/>
                <a:miter lim="800000"/>
                <a:headEnd/>
                <a:tailEnd/>
              </a:ln>
              <a:effectLst/>
            </p:spPr>
          </p:pic>
          <p:pic>
            <p:nvPicPr>
              <p:cNvPr id="82" name="Picture 54"/>
              <p:cNvPicPr>
                <a:picLocks noChangeAspect="1" noChangeArrowheads="1"/>
              </p:cNvPicPr>
              <p:nvPr/>
            </p:nvPicPr>
            <p:blipFill>
              <a:blip r:embed="rId12" cstate="print"/>
              <a:srcRect/>
              <a:stretch>
                <a:fillRect/>
              </a:stretch>
            </p:blipFill>
            <p:spPr bwMode="auto">
              <a:xfrm>
                <a:off x="6514304" y="6089080"/>
                <a:ext cx="212725" cy="165100"/>
              </a:xfrm>
              <a:prstGeom prst="rect">
                <a:avLst/>
              </a:prstGeom>
              <a:noFill/>
              <a:ln w="9525">
                <a:noFill/>
                <a:miter lim="800000"/>
                <a:headEnd/>
                <a:tailEnd/>
              </a:ln>
              <a:effectLst/>
            </p:spPr>
          </p:pic>
          <p:pic>
            <p:nvPicPr>
              <p:cNvPr id="83" name="Picture 56"/>
              <p:cNvPicPr>
                <a:picLocks noChangeAspect="1" noChangeArrowheads="1"/>
              </p:cNvPicPr>
              <p:nvPr/>
            </p:nvPicPr>
            <p:blipFill>
              <a:blip r:embed="rId11" cstate="print"/>
              <a:srcRect/>
              <a:stretch>
                <a:fillRect/>
              </a:stretch>
            </p:blipFill>
            <p:spPr bwMode="auto">
              <a:xfrm>
                <a:off x="2448718" y="4210071"/>
                <a:ext cx="122237" cy="122238"/>
              </a:xfrm>
              <a:prstGeom prst="rect">
                <a:avLst/>
              </a:prstGeom>
              <a:noFill/>
              <a:ln w="9525">
                <a:noFill/>
                <a:miter lim="800000"/>
                <a:headEnd/>
                <a:tailEnd/>
              </a:ln>
              <a:effectLst/>
            </p:spPr>
          </p:pic>
          <p:pic>
            <p:nvPicPr>
              <p:cNvPr id="84" name="Picture 57"/>
              <p:cNvPicPr>
                <a:picLocks noChangeAspect="1" noChangeArrowheads="1"/>
              </p:cNvPicPr>
              <p:nvPr/>
            </p:nvPicPr>
            <p:blipFill>
              <a:blip r:embed="rId13" cstate="print"/>
              <a:srcRect/>
              <a:stretch>
                <a:fillRect/>
              </a:stretch>
            </p:blipFill>
            <p:spPr bwMode="auto">
              <a:xfrm>
                <a:off x="2447673" y="4137417"/>
                <a:ext cx="212725" cy="158750"/>
              </a:xfrm>
              <a:prstGeom prst="rect">
                <a:avLst/>
              </a:prstGeom>
              <a:noFill/>
              <a:ln w="9525">
                <a:noFill/>
                <a:miter lim="800000"/>
                <a:headEnd/>
                <a:tailEnd/>
              </a:ln>
              <a:effectLst/>
            </p:spPr>
          </p:pic>
          <p:pic>
            <p:nvPicPr>
              <p:cNvPr id="85" name="Picture 60"/>
              <p:cNvPicPr>
                <a:picLocks noChangeAspect="1" noChangeArrowheads="1"/>
              </p:cNvPicPr>
              <p:nvPr/>
            </p:nvPicPr>
            <p:blipFill>
              <a:blip r:embed="rId11" cstate="print"/>
              <a:srcRect/>
              <a:stretch>
                <a:fillRect/>
              </a:stretch>
            </p:blipFill>
            <p:spPr bwMode="auto">
              <a:xfrm>
                <a:off x="6315074" y="5207033"/>
                <a:ext cx="122237" cy="122238"/>
              </a:xfrm>
              <a:prstGeom prst="rect">
                <a:avLst/>
              </a:prstGeom>
              <a:noFill/>
              <a:ln w="9525">
                <a:noFill/>
                <a:miter lim="800000"/>
                <a:headEnd/>
                <a:tailEnd/>
              </a:ln>
              <a:effectLst/>
            </p:spPr>
          </p:pic>
          <p:pic>
            <p:nvPicPr>
              <p:cNvPr id="86" name="Picture 61"/>
              <p:cNvPicPr>
                <a:picLocks noChangeAspect="1" noChangeArrowheads="1"/>
              </p:cNvPicPr>
              <p:nvPr/>
            </p:nvPicPr>
            <p:blipFill>
              <a:blip r:embed="rId11" cstate="print"/>
              <a:srcRect/>
              <a:stretch>
                <a:fillRect/>
              </a:stretch>
            </p:blipFill>
            <p:spPr bwMode="auto">
              <a:xfrm>
                <a:off x="6057649" y="5628395"/>
                <a:ext cx="122237" cy="122238"/>
              </a:xfrm>
              <a:prstGeom prst="rect">
                <a:avLst/>
              </a:prstGeom>
              <a:noFill/>
              <a:ln w="9525">
                <a:noFill/>
                <a:miter lim="800000"/>
                <a:headEnd/>
                <a:tailEnd/>
              </a:ln>
              <a:effectLst/>
            </p:spPr>
          </p:pic>
          <p:pic>
            <p:nvPicPr>
              <p:cNvPr id="87" name="Picture 63"/>
              <p:cNvPicPr>
                <a:picLocks noChangeAspect="1" noChangeArrowheads="1"/>
              </p:cNvPicPr>
              <p:nvPr/>
            </p:nvPicPr>
            <p:blipFill>
              <a:blip r:embed="rId12" cstate="print"/>
              <a:srcRect/>
              <a:stretch>
                <a:fillRect/>
              </a:stretch>
            </p:blipFill>
            <p:spPr bwMode="auto">
              <a:xfrm>
                <a:off x="6057649" y="5548929"/>
                <a:ext cx="212725" cy="165100"/>
              </a:xfrm>
              <a:prstGeom prst="rect">
                <a:avLst/>
              </a:prstGeom>
              <a:noFill/>
              <a:ln w="9525">
                <a:noFill/>
                <a:miter lim="800000"/>
                <a:headEnd/>
                <a:tailEnd/>
              </a:ln>
              <a:effectLst/>
            </p:spPr>
          </p:pic>
          <p:pic>
            <p:nvPicPr>
              <p:cNvPr id="88" name="Picture 64"/>
              <p:cNvPicPr>
                <a:picLocks noChangeAspect="1" noChangeArrowheads="1"/>
              </p:cNvPicPr>
              <p:nvPr/>
            </p:nvPicPr>
            <p:blipFill>
              <a:blip r:embed="rId11" cstate="print"/>
              <a:srcRect/>
              <a:stretch>
                <a:fillRect/>
              </a:stretch>
            </p:blipFill>
            <p:spPr bwMode="auto">
              <a:xfrm>
                <a:off x="4985792" y="3613549"/>
                <a:ext cx="122237" cy="122238"/>
              </a:xfrm>
              <a:prstGeom prst="rect">
                <a:avLst/>
              </a:prstGeom>
              <a:noFill/>
              <a:ln w="9525">
                <a:noFill/>
                <a:miter lim="800000"/>
                <a:headEnd/>
                <a:tailEnd/>
              </a:ln>
              <a:effectLst/>
            </p:spPr>
          </p:pic>
          <p:pic>
            <p:nvPicPr>
              <p:cNvPr id="89" name="Picture 65"/>
              <p:cNvPicPr>
                <a:picLocks noChangeAspect="1" noChangeArrowheads="1"/>
              </p:cNvPicPr>
              <p:nvPr/>
            </p:nvPicPr>
            <p:blipFill>
              <a:blip r:embed="rId14" cstate="print"/>
              <a:srcRect/>
              <a:stretch>
                <a:fillRect/>
              </a:stretch>
            </p:blipFill>
            <p:spPr bwMode="auto">
              <a:xfrm>
                <a:off x="5000572" y="3542359"/>
                <a:ext cx="212725" cy="165100"/>
              </a:xfrm>
              <a:prstGeom prst="rect">
                <a:avLst/>
              </a:prstGeom>
              <a:noFill/>
              <a:ln w="9525">
                <a:noFill/>
                <a:miter lim="800000"/>
                <a:headEnd/>
                <a:tailEnd/>
              </a:ln>
              <a:effectLst/>
            </p:spPr>
          </p:pic>
          <p:pic>
            <p:nvPicPr>
              <p:cNvPr id="90" name="Picture 66"/>
              <p:cNvPicPr>
                <a:picLocks noChangeAspect="1" noChangeArrowheads="1"/>
              </p:cNvPicPr>
              <p:nvPr/>
            </p:nvPicPr>
            <p:blipFill>
              <a:blip r:embed="rId11" cstate="print"/>
              <a:srcRect/>
              <a:stretch>
                <a:fillRect/>
              </a:stretch>
            </p:blipFill>
            <p:spPr bwMode="auto">
              <a:xfrm>
                <a:off x="5845372" y="2503307"/>
                <a:ext cx="122237" cy="122238"/>
              </a:xfrm>
              <a:prstGeom prst="rect">
                <a:avLst/>
              </a:prstGeom>
              <a:noFill/>
              <a:ln w="9525">
                <a:noFill/>
                <a:miter lim="800000"/>
                <a:headEnd/>
                <a:tailEnd/>
              </a:ln>
              <a:effectLst/>
            </p:spPr>
          </p:pic>
          <p:pic>
            <p:nvPicPr>
              <p:cNvPr id="91" name="Picture 67"/>
              <p:cNvPicPr>
                <a:picLocks noChangeAspect="1" noChangeArrowheads="1"/>
              </p:cNvPicPr>
              <p:nvPr/>
            </p:nvPicPr>
            <p:blipFill>
              <a:blip r:embed="rId15" cstate="print"/>
              <a:srcRect/>
              <a:stretch>
                <a:fillRect/>
              </a:stretch>
            </p:blipFill>
            <p:spPr bwMode="auto">
              <a:xfrm>
                <a:off x="5829992" y="2424022"/>
                <a:ext cx="207963" cy="158750"/>
              </a:xfrm>
              <a:prstGeom prst="rect">
                <a:avLst/>
              </a:prstGeom>
              <a:noFill/>
              <a:ln w="9525">
                <a:noFill/>
                <a:miter lim="800000"/>
                <a:headEnd/>
                <a:tailEnd/>
              </a:ln>
              <a:effectLst/>
            </p:spPr>
          </p:pic>
          <p:pic>
            <p:nvPicPr>
              <p:cNvPr id="92" name="Picture 68"/>
              <p:cNvPicPr>
                <a:picLocks noChangeAspect="1" noChangeArrowheads="1"/>
              </p:cNvPicPr>
              <p:nvPr/>
            </p:nvPicPr>
            <p:blipFill>
              <a:blip r:embed="rId15" cstate="print"/>
              <a:srcRect/>
              <a:stretch>
                <a:fillRect/>
              </a:stretch>
            </p:blipFill>
            <p:spPr bwMode="auto">
              <a:xfrm>
                <a:off x="1716454" y="3784960"/>
                <a:ext cx="207963" cy="158750"/>
              </a:xfrm>
              <a:prstGeom prst="rect">
                <a:avLst/>
              </a:prstGeom>
              <a:noFill/>
              <a:ln w="9525">
                <a:noFill/>
                <a:miter lim="800000"/>
                <a:headEnd/>
                <a:tailEnd/>
              </a:ln>
              <a:effectLst/>
            </p:spPr>
          </p:pic>
          <p:pic>
            <p:nvPicPr>
              <p:cNvPr id="93" name="Picture 69"/>
              <p:cNvPicPr>
                <a:picLocks noChangeAspect="1" noChangeArrowheads="1"/>
              </p:cNvPicPr>
              <p:nvPr/>
            </p:nvPicPr>
            <p:blipFill>
              <a:blip r:embed="rId11" cstate="print"/>
              <a:srcRect/>
              <a:stretch>
                <a:fillRect/>
              </a:stretch>
            </p:blipFill>
            <p:spPr bwMode="auto">
              <a:xfrm>
                <a:off x="1079371" y="4962557"/>
                <a:ext cx="122237" cy="122238"/>
              </a:xfrm>
              <a:prstGeom prst="rect">
                <a:avLst/>
              </a:prstGeom>
              <a:noFill/>
              <a:ln w="9525">
                <a:noFill/>
                <a:miter lim="800000"/>
                <a:headEnd/>
                <a:tailEnd/>
              </a:ln>
              <a:effectLst/>
            </p:spPr>
          </p:pic>
          <p:pic>
            <p:nvPicPr>
              <p:cNvPr id="94" name="Picture 70"/>
              <p:cNvPicPr>
                <a:picLocks noChangeAspect="1" noChangeArrowheads="1"/>
              </p:cNvPicPr>
              <p:nvPr/>
            </p:nvPicPr>
            <p:blipFill>
              <a:blip r:embed="rId13" cstate="print"/>
              <a:srcRect/>
              <a:stretch>
                <a:fillRect/>
              </a:stretch>
            </p:blipFill>
            <p:spPr bwMode="auto">
              <a:xfrm>
                <a:off x="1068801" y="4895670"/>
                <a:ext cx="212725" cy="158750"/>
              </a:xfrm>
              <a:prstGeom prst="rect">
                <a:avLst/>
              </a:prstGeom>
              <a:noFill/>
              <a:ln w="9525">
                <a:noFill/>
                <a:miter lim="800000"/>
                <a:headEnd/>
                <a:tailEnd/>
              </a:ln>
              <a:effectLst/>
            </p:spPr>
          </p:pic>
          <p:pic>
            <p:nvPicPr>
              <p:cNvPr id="95" name="Picture 72"/>
              <p:cNvPicPr>
                <a:picLocks noChangeAspect="1" noChangeArrowheads="1"/>
              </p:cNvPicPr>
              <p:nvPr/>
            </p:nvPicPr>
            <p:blipFill>
              <a:blip r:embed="rId11" cstate="print"/>
              <a:srcRect/>
              <a:stretch>
                <a:fillRect/>
              </a:stretch>
            </p:blipFill>
            <p:spPr bwMode="auto">
              <a:xfrm>
                <a:off x="377440" y="4935570"/>
                <a:ext cx="122237" cy="122238"/>
              </a:xfrm>
              <a:prstGeom prst="rect">
                <a:avLst/>
              </a:prstGeom>
              <a:noFill/>
              <a:ln w="9525">
                <a:noFill/>
                <a:miter lim="800000"/>
                <a:headEnd/>
                <a:tailEnd/>
              </a:ln>
              <a:effectLst/>
            </p:spPr>
          </p:pic>
          <p:pic>
            <p:nvPicPr>
              <p:cNvPr id="96" name="Picture 74"/>
              <p:cNvPicPr>
                <a:picLocks noChangeAspect="1" noChangeArrowheads="1"/>
              </p:cNvPicPr>
              <p:nvPr/>
            </p:nvPicPr>
            <p:blipFill>
              <a:blip r:embed="rId16" cstate="print"/>
              <a:srcRect/>
              <a:stretch>
                <a:fillRect/>
              </a:stretch>
            </p:blipFill>
            <p:spPr bwMode="auto">
              <a:xfrm>
                <a:off x="377440" y="4894616"/>
                <a:ext cx="212725" cy="165100"/>
              </a:xfrm>
              <a:prstGeom prst="rect">
                <a:avLst/>
              </a:prstGeom>
              <a:noFill/>
              <a:ln w="9525">
                <a:noFill/>
                <a:miter lim="800000"/>
                <a:headEnd/>
                <a:tailEnd/>
              </a:ln>
              <a:effectLst/>
            </p:spPr>
          </p:pic>
          <p:pic>
            <p:nvPicPr>
              <p:cNvPr id="97" name="Picture 75"/>
              <p:cNvPicPr>
                <a:picLocks noChangeAspect="1" noChangeArrowheads="1"/>
              </p:cNvPicPr>
              <p:nvPr/>
            </p:nvPicPr>
            <p:blipFill>
              <a:blip r:embed="rId11" cstate="print"/>
              <a:srcRect/>
              <a:stretch>
                <a:fillRect/>
              </a:stretch>
            </p:blipFill>
            <p:spPr bwMode="auto">
              <a:xfrm>
                <a:off x="518187" y="5717998"/>
                <a:ext cx="122237" cy="122238"/>
              </a:xfrm>
              <a:prstGeom prst="rect">
                <a:avLst/>
              </a:prstGeom>
              <a:noFill/>
              <a:ln w="9525">
                <a:noFill/>
                <a:miter lim="800000"/>
                <a:headEnd/>
                <a:tailEnd/>
              </a:ln>
              <a:effectLst/>
            </p:spPr>
          </p:pic>
          <p:pic>
            <p:nvPicPr>
              <p:cNvPr id="98" name="Picture 76"/>
              <p:cNvPicPr>
                <a:picLocks noChangeAspect="1" noChangeArrowheads="1"/>
              </p:cNvPicPr>
              <p:nvPr/>
            </p:nvPicPr>
            <p:blipFill>
              <a:blip r:embed="rId17" cstate="print"/>
              <a:srcRect/>
              <a:stretch>
                <a:fillRect/>
              </a:stretch>
            </p:blipFill>
            <p:spPr bwMode="auto">
              <a:xfrm>
                <a:off x="513821" y="5671258"/>
                <a:ext cx="212725" cy="158750"/>
              </a:xfrm>
              <a:prstGeom prst="rect">
                <a:avLst/>
              </a:prstGeom>
              <a:noFill/>
              <a:ln w="9525">
                <a:noFill/>
                <a:miter lim="800000"/>
                <a:headEnd/>
                <a:tailEnd/>
              </a:ln>
              <a:effectLst/>
            </p:spPr>
          </p:pic>
          <p:pic>
            <p:nvPicPr>
              <p:cNvPr id="99" name="Picture 77"/>
              <p:cNvPicPr>
                <a:picLocks noChangeAspect="1" noChangeArrowheads="1"/>
              </p:cNvPicPr>
              <p:nvPr/>
            </p:nvPicPr>
            <p:blipFill>
              <a:blip r:embed="rId11" cstate="print"/>
              <a:srcRect/>
              <a:stretch>
                <a:fillRect/>
              </a:stretch>
            </p:blipFill>
            <p:spPr bwMode="auto">
              <a:xfrm>
                <a:off x="1617447" y="4523755"/>
                <a:ext cx="122237" cy="122238"/>
              </a:xfrm>
              <a:prstGeom prst="rect">
                <a:avLst/>
              </a:prstGeom>
              <a:noFill/>
              <a:ln w="9525">
                <a:noFill/>
                <a:miter lim="800000"/>
                <a:headEnd/>
                <a:tailEnd/>
              </a:ln>
              <a:effectLst/>
            </p:spPr>
          </p:pic>
          <p:pic>
            <p:nvPicPr>
              <p:cNvPr id="100" name="Picture 79"/>
              <p:cNvPicPr>
                <a:picLocks noChangeAspect="1" noChangeArrowheads="1"/>
              </p:cNvPicPr>
              <p:nvPr/>
            </p:nvPicPr>
            <p:blipFill>
              <a:blip r:embed="rId16" cstate="print"/>
              <a:srcRect/>
              <a:stretch>
                <a:fillRect/>
              </a:stretch>
            </p:blipFill>
            <p:spPr bwMode="auto">
              <a:xfrm>
                <a:off x="1607710" y="4449416"/>
                <a:ext cx="212725" cy="165100"/>
              </a:xfrm>
              <a:prstGeom prst="rect">
                <a:avLst/>
              </a:prstGeom>
              <a:noFill/>
              <a:ln w="9525">
                <a:noFill/>
                <a:miter lim="800000"/>
                <a:headEnd/>
                <a:tailEnd/>
              </a:ln>
              <a:effectLst/>
            </p:spPr>
          </p:pic>
          <p:pic>
            <p:nvPicPr>
              <p:cNvPr id="101" name="Picture 83"/>
              <p:cNvPicPr>
                <a:picLocks noChangeAspect="1" noChangeArrowheads="1"/>
              </p:cNvPicPr>
              <p:nvPr/>
            </p:nvPicPr>
            <p:blipFill>
              <a:blip r:embed="rId18" cstate="print"/>
              <a:srcRect/>
              <a:stretch>
                <a:fillRect/>
              </a:stretch>
            </p:blipFill>
            <p:spPr bwMode="auto">
              <a:xfrm>
                <a:off x="2834447" y="4501187"/>
                <a:ext cx="115887" cy="115888"/>
              </a:xfrm>
              <a:prstGeom prst="rect">
                <a:avLst/>
              </a:prstGeom>
              <a:noFill/>
              <a:ln w="9525">
                <a:noFill/>
                <a:miter lim="800000"/>
                <a:headEnd/>
                <a:tailEnd/>
              </a:ln>
              <a:effectLst/>
            </p:spPr>
          </p:pic>
          <p:pic>
            <p:nvPicPr>
              <p:cNvPr id="102" name="Picture 86"/>
              <p:cNvPicPr>
                <a:picLocks noChangeAspect="1" noChangeArrowheads="1"/>
              </p:cNvPicPr>
              <p:nvPr/>
            </p:nvPicPr>
            <p:blipFill>
              <a:blip r:embed="rId11" cstate="print"/>
              <a:srcRect/>
              <a:stretch>
                <a:fillRect/>
              </a:stretch>
            </p:blipFill>
            <p:spPr bwMode="auto">
              <a:xfrm>
                <a:off x="3409697" y="3990975"/>
                <a:ext cx="122237" cy="122238"/>
              </a:xfrm>
              <a:prstGeom prst="rect">
                <a:avLst/>
              </a:prstGeom>
              <a:noFill/>
              <a:ln w="9525">
                <a:noFill/>
                <a:miter lim="800000"/>
                <a:headEnd/>
                <a:tailEnd/>
              </a:ln>
              <a:effectLst/>
            </p:spPr>
          </p:pic>
          <p:pic>
            <p:nvPicPr>
              <p:cNvPr id="103" name="Picture 87"/>
              <p:cNvPicPr>
                <a:picLocks noChangeAspect="1" noChangeArrowheads="1"/>
              </p:cNvPicPr>
              <p:nvPr/>
            </p:nvPicPr>
            <p:blipFill>
              <a:blip r:embed="rId19" cstate="print"/>
              <a:srcRect/>
              <a:stretch>
                <a:fillRect/>
              </a:stretch>
            </p:blipFill>
            <p:spPr bwMode="auto">
              <a:xfrm>
                <a:off x="3398003" y="3895959"/>
                <a:ext cx="207963" cy="165100"/>
              </a:xfrm>
              <a:prstGeom prst="rect">
                <a:avLst/>
              </a:prstGeom>
              <a:noFill/>
              <a:ln w="9525">
                <a:noFill/>
                <a:miter lim="800000"/>
                <a:headEnd/>
                <a:tailEnd/>
              </a:ln>
              <a:effectLst/>
            </p:spPr>
          </p:pic>
          <p:pic>
            <p:nvPicPr>
              <p:cNvPr id="104" name="Picture 89"/>
              <p:cNvPicPr>
                <a:picLocks noChangeAspect="1" noChangeArrowheads="1"/>
              </p:cNvPicPr>
              <p:nvPr/>
            </p:nvPicPr>
            <p:blipFill>
              <a:blip r:embed="rId11" cstate="print"/>
              <a:srcRect/>
              <a:stretch>
                <a:fillRect/>
              </a:stretch>
            </p:blipFill>
            <p:spPr bwMode="auto">
              <a:xfrm>
                <a:off x="3166253" y="4980287"/>
                <a:ext cx="122237" cy="122238"/>
              </a:xfrm>
              <a:prstGeom prst="rect">
                <a:avLst/>
              </a:prstGeom>
              <a:noFill/>
              <a:ln w="9525">
                <a:noFill/>
                <a:miter lim="800000"/>
                <a:headEnd/>
                <a:tailEnd/>
              </a:ln>
              <a:effectLst/>
            </p:spPr>
          </p:pic>
          <p:pic>
            <p:nvPicPr>
              <p:cNvPr id="105" name="Picture 90"/>
              <p:cNvPicPr>
                <a:picLocks noChangeAspect="1" noChangeArrowheads="1"/>
              </p:cNvPicPr>
              <p:nvPr/>
            </p:nvPicPr>
            <p:blipFill>
              <a:blip r:embed="rId20" cstate="print"/>
              <a:srcRect/>
              <a:stretch>
                <a:fillRect/>
              </a:stretch>
            </p:blipFill>
            <p:spPr bwMode="auto">
              <a:xfrm>
                <a:off x="3158462" y="4914139"/>
                <a:ext cx="212725" cy="165100"/>
              </a:xfrm>
              <a:prstGeom prst="rect">
                <a:avLst/>
              </a:prstGeom>
              <a:noFill/>
              <a:ln w="9525">
                <a:noFill/>
                <a:miter lim="800000"/>
                <a:headEnd/>
                <a:tailEnd/>
              </a:ln>
              <a:effectLst/>
            </p:spPr>
          </p:pic>
          <p:pic>
            <p:nvPicPr>
              <p:cNvPr id="106" name="Picture 94"/>
              <p:cNvPicPr>
                <a:picLocks noChangeAspect="1" noChangeArrowheads="1"/>
              </p:cNvPicPr>
              <p:nvPr/>
            </p:nvPicPr>
            <p:blipFill>
              <a:blip r:embed="rId11" cstate="print"/>
              <a:srcRect/>
              <a:stretch>
                <a:fillRect/>
              </a:stretch>
            </p:blipFill>
            <p:spPr bwMode="auto">
              <a:xfrm>
                <a:off x="3678402" y="5118099"/>
                <a:ext cx="122237" cy="122238"/>
              </a:xfrm>
              <a:prstGeom prst="rect">
                <a:avLst/>
              </a:prstGeom>
              <a:noFill/>
              <a:ln w="9525">
                <a:noFill/>
                <a:miter lim="800000"/>
                <a:headEnd/>
                <a:tailEnd/>
              </a:ln>
              <a:effectLst/>
            </p:spPr>
          </p:pic>
          <p:pic>
            <p:nvPicPr>
              <p:cNvPr id="107" name="Picture 96"/>
              <p:cNvPicPr>
                <a:picLocks noChangeAspect="1" noChangeArrowheads="1"/>
              </p:cNvPicPr>
              <p:nvPr/>
            </p:nvPicPr>
            <p:blipFill>
              <a:blip r:embed="rId11" cstate="print"/>
              <a:srcRect/>
              <a:stretch>
                <a:fillRect/>
              </a:stretch>
            </p:blipFill>
            <p:spPr bwMode="auto">
              <a:xfrm>
                <a:off x="5954610" y="3691388"/>
                <a:ext cx="122237" cy="122238"/>
              </a:xfrm>
              <a:prstGeom prst="rect">
                <a:avLst/>
              </a:prstGeom>
              <a:noFill/>
              <a:ln w="9525">
                <a:noFill/>
                <a:miter lim="800000"/>
                <a:headEnd/>
                <a:tailEnd/>
              </a:ln>
              <a:effectLst/>
            </p:spPr>
          </p:pic>
          <p:pic>
            <p:nvPicPr>
              <p:cNvPr id="108" name="Picture 97"/>
              <p:cNvPicPr>
                <a:picLocks noChangeAspect="1" noChangeArrowheads="1"/>
              </p:cNvPicPr>
              <p:nvPr/>
            </p:nvPicPr>
            <p:blipFill>
              <a:blip r:embed="rId17" cstate="print"/>
              <a:srcRect/>
              <a:stretch>
                <a:fillRect/>
              </a:stretch>
            </p:blipFill>
            <p:spPr bwMode="auto">
              <a:xfrm>
                <a:off x="5951285" y="3615484"/>
                <a:ext cx="212725" cy="158750"/>
              </a:xfrm>
              <a:prstGeom prst="rect">
                <a:avLst/>
              </a:prstGeom>
              <a:noFill/>
              <a:ln w="9525">
                <a:noFill/>
                <a:miter lim="800000"/>
                <a:headEnd/>
                <a:tailEnd/>
              </a:ln>
              <a:effectLst/>
            </p:spPr>
          </p:pic>
          <p:pic>
            <p:nvPicPr>
              <p:cNvPr id="109" name="Picture 98"/>
              <p:cNvPicPr>
                <a:picLocks noChangeAspect="1" noChangeArrowheads="1"/>
              </p:cNvPicPr>
              <p:nvPr/>
            </p:nvPicPr>
            <p:blipFill>
              <a:blip r:embed="rId11" cstate="print"/>
              <a:srcRect/>
              <a:stretch>
                <a:fillRect/>
              </a:stretch>
            </p:blipFill>
            <p:spPr bwMode="auto">
              <a:xfrm>
                <a:off x="5829992" y="3098800"/>
                <a:ext cx="122237" cy="122238"/>
              </a:xfrm>
              <a:prstGeom prst="rect">
                <a:avLst/>
              </a:prstGeom>
              <a:noFill/>
              <a:ln w="9525">
                <a:noFill/>
                <a:miter lim="800000"/>
                <a:headEnd/>
                <a:tailEnd/>
              </a:ln>
              <a:effectLst/>
            </p:spPr>
          </p:pic>
          <p:pic>
            <p:nvPicPr>
              <p:cNvPr id="110" name="Picture 99"/>
              <p:cNvPicPr>
                <a:picLocks noChangeAspect="1" noChangeArrowheads="1"/>
              </p:cNvPicPr>
              <p:nvPr/>
            </p:nvPicPr>
            <p:blipFill>
              <a:blip r:embed="rId11" cstate="print"/>
              <a:srcRect/>
              <a:stretch>
                <a:fillRect/>
              </a:stretch>
            </p:blipFill>
            <p:spPr bwMode="auto">
              <a:xfrm>
                <a:off x="5487010" y="3318669"/>
                <a:ext cx="122237" cy="122238"/>
              </a:xfrm>
              <a:prstGeom prst="rect">
                <a:avLst/>
              </a:prstGeom>
              <a:noFill/>
              <a:ln w="9525">
                <a:noFill/>
                <a:miter lim="800000"/>
                <a:headEnd/>
                <a:tailEnd/>
              </a:ln>
              <a:effectLst/>
            </p:spPr>
          </p:pic>
          <p:pic>
            <p:nvPicPr>
              <p:cNvPr id="111" name="Picture 100"/>
              <p:cNvPicPr>
                <a:picLocks noChangeAspect="1" noChangeArrowheads="1"/>
              </p:cNvPicPr>
              <p:nvPr/>
            </p:nvPicPr>
            <p:blipFill>
              <a:blip r:embed="rId21" cstate="print"/>
              <a:srcRect/>
              <a:stretch>
                <a:fillRect/>
              </a:stretch>
            </p:blipFill>
            <p:spPr bwMode="auto">
              <a:xfrm>
                <a:off x="5816156" y="3039551"/>
                <a:ext cx="207963" cy="158750"/>
              </a:xfrm>
              <a:prstGeom prst="rect">
                <a:avLst/>
              </a:prstGeom>
              <a:noFill/>
              <a:ln w="9525">
                <a:noFill/>
                <a:miter lim="800000"/>
                <a:headEnd/>
                <a:tailEnd/>
              </a:ln>
              <a:effectLst/>
            </p:spPr>
          </p:pic>
          <p:pic>
            <p:nvPicPr>
              <p:cNvPr id="112" name="Picture 101"/>
              <p:cNvPicPr>
                <a:picLocks noChangeAspect="1" noChangeArrowheads="1"/>
              </p:cNvPicPr>
              <p:nvPr/>
            </p:nvPicPr>
            <p:blipFill>
              <a:blip r:embed="rId21" cstate="print"/>
              <a:srcRect/>
              <a:stretch>
                <a:fillRect/>
              </a:stretch>
            </p:blipFill>
            <p:spPr bwMode="auto">
              <a:xfrm>
                <a:off x="5477620" y="3264551"/>
                <a:ext cx="207963" cy="158750"/>
              </a:xfrm>
              <a:prstGeom prst="rect">
                <a:avLst/>
              </a:prstGeom>
              <a:noFill/>
              <a:ln w="9525">
                <a:noFill/>
                <a:miter lim="800000"/>
                <a:headEnd/>
                <a:tailEnd/>
              </a:ln>
              <a:effectLst/>
            </p:spPr>
          </p:pic>
          <p:pic>
            <p:nvPicPr>
              <p:cNvPr id="113" name="Picture 103"/>
              <p:cNvPicPr>
                <a:picLocks noChangeAspect="1" noChangeArrowheads="1"/>
              </p:cNvPicPr>
              <p:nvPr/>
            </p:nvPicPr>
            <p:blipFill>
              <a:blip r:embed="rId11" cstate="print"/>
              <a:srcRect/>
              <a:stretch>
                <a:fillRect/>
              </a:stretch>
            </p:blipFill>
            <p:spPr bwMode="auto">
              <a:xfrm>
                <a:off x="5485373" y="4286300"/>
                <a:ext cx="122237" cy="122238"/>
              </a:xfrm>
              <a:prstGeom prst="rect">
                <a:avLst/>
              </a:prstGeom>
              <a:noFill/>
              <a:ln w="9525">
                <a:noFill/>
                <a:miter lim="800000"/>
                <a:headEnd/>
                <a:tailEnd/>
              </a:ln>
              <a:effectLst/>
            </p:spPr>
          </p:pic>
          <p:pic>
            <p:nvPicPr>
              <p:cNvPr id="114" name="Picture 104"/>
              <p:cNvPicPr>
                <a:picLocks noChangeAspect="1" noChangeArrowheads="1"/>
              </p:cNvPicPr>
              <p:nvPr/>
            </p:nvPicPr>
            <p:blipFill>
              <a:blip r:embed="rId22" cstate="print"/>
              <a:srcRect/>
              <a:stretch>
                <a:fillRect/>
              </a:stretch>
            </p:blipFill>
            <p:spPr bwMode="auto">
              <a:xfrm>
                <a:off x="5477620" y="4200395"/>
                <a:ext cx="207963" cy="158750"/>
              </a:xfrm>
              <a:prstGeom prst="rect">
                <a:avLst/>
              </a:prstGeom>
              <a:noFill/>
              <a:ln w="9525">
                <a:noFill/>
                <a:miter lim="800000"/>
                <a:headEnd/>
                <a:tailEnd/>
              </a:ln>
              <a:effectLst/>
            </p:spPr>
          </p:pic>
          <p:pic>
            <p:nvPicPr>
              <p:cNvPr id="115" name="Picture 105"/>
              <p:cNvPicPr>
                <a:picLocks noChangeAspect="1" noChangeArrowheads="1"/>
              </p:cNvPicPr>
              <p:nvPr/>
            </p:nvPicPr>
            <p:blipFill>
              <a:blip r:embed="rId11" cstate="print"/>
              <a:srcRect/>
              <a:stretch>
                <a:fillRect/>
              </a:stretch>
            </p:blipFill>
            <p:spPr bwMode="auto">
              <a:xfrm>
                <a:off x="3882531" y="5333206"/>
                <a:ext cx="122237" cy="122238"/>
              </a:xfrm>
              <a:prstGeom prst="rect">
                <a:avLst/>
              </a:prstGeom>
              <a:noFill/>
              <a:ln w="9525">
                <a:noFill/>
                <a:miter lim="800000"/>
                <a:headEnd/>
                <a:tailEnd/>
              </a:ln>
              <a:effectLst/>
            </p:spPr>
          </p:pic>
          <p:pic>
            <p:nvPicPr>
              <p:cNvPr id="116" name="Picture 106"/>
              <p:cNvPicPr>
                <a:picLocks noChangeAspect="1" noChangeArrowheads="1"/>
              </p:cNvPicPr>
              <p:nvPr/>
            </p:nvPicPr>
            <p:blipFill>
              <a:blip r:embed="rId23" cstate="print"/>
              <a:srcRect/>
              <a:stretch>
                <a:fillRect/>
              </a:stretch>
            </p:blipFill>
            <p:spPr bwMode="auto">
              <a:xfrm>
                <a:off x="3882531" y="5258508"/>
                <a:ext cx="212725" cy="165100"/>
              </a:xfrm>
              <a:prstGeom prst="rect">
                <a:avLst/>
              </a:prstGeom>
              <a:noFill/>
              <a:ln w="9525">
                <a:noFill/>
                <a:miter lim="800000"/>
                <a:headEnd/>
                <a:tailEnd/>
              </a:ln>
              <a:effectLst/>
            </p:spPr>
          </p:pic>
          <p:pic>
            <p:nvPicPr>
              <p:cNvPr id="117" name="Picture 107"/>
              <p:cNvPicPr>
                <a:picLocks noChangeAspect="1" noChangeArrowheads="1"/>
              </p:cNvPicPr>
              <p:nvPr/>
            </p:nvPicPr>
            <p:blipFill>
              <a:blip r:embed="rId11" cstate="print"/>
              <a:srcRect/>
              <a:stretch>
                <a:fillRect/>
              </a:stretch>
            </p:blipFill>
            <p:spPr bwMode="auto">
              <a:xfrm>
                <a:off x="4152273" y="4667981"/>
                <a:ext cx="122237" cy="122238"/>
              </a:xfrm>
              <a:prstGeom prst="rect">
                <a:avLst/>
              </a:prstGeom>
              <a:noFill/>
              <a:ln w="9525">
                <a:noFill/>
                <a:miter lim="800000"/>
                <a:headEnd/>
                <a:tailEnd/>
              </a:ln>
              <a:effectLst/>
            </p:spPr>
          </p:pic>
          <p:pic>
            <p:nvPicPr>
              <p:cNvPr id="118" name="Picture 109"/>
              <p:cNvPicPr>
                <a:picLocks noChangeAspect="1" noChangeArrowheads="1"/>
              </p:cNvPicPr>
              <p:nvPr/>
            </p:nvPicPr>
            <p:blipFill>
              <a:blip r:embed="rId11" cstate="print"/>
              <a:srcRect/>
              <a:stretch>
                <a:fillRect/>
              </a:stretch>
            </p:blipFill>
            <p:spPr bwMode="auto">
              <a:xfrm>
                <a:off x="5762054" y="4442829"/>
                <a:ext cx="122237" cy="122238"/>
              </a:xfrm>
              <a:prstGeom prst="rect">
                <a:avLst/>
              </a:prstGeom>
              <a:noFill/>
              <a:ln w="9525">
                <a:noFill/>
                <a:miter lim="800000"/>
                <a:headEnd/>
                <a:tailEnd/>
              </a:ln>
              <a:effectLst/>
            </p:spPr>
          </p:pic>
          <p:pic>
            <p:nvPicPr>
              <p:cNvPr id="119" name="Picture 110"/>
              <p:cNvPicPr>
                <a:picLocks noChangeAspect="1" noChangeArrowheads="1"/>
              </p:cNvPicPr>
              <p:nvPr/>
            </p:nvPicPr>
            <p:blipFill>
              <a:blip r:embed="rId11" cstate="print"/>
              <a:srcRect/>
              <a:stretch>
                <a:fillRect/>
              </a:stretch>
            </p:blipFill>
            <p:spPr bwMode="auto">
              <a:xfrm>
                <a:off x="5393935" y="4716494"/>
                <a:ext cx="122237" cy="122238"/>
              </a:xfrm>
              <a:prstGeom prst="rect">
                <a:avLst/>
              </a:prstGeom>
              <a:noFill/>
              <a:ln w="9525">
                <a:noFill/>
                <a:miter lim="800000"/>
                <a:headEnd/>
                <a:tailEnd/>
              </a:ln>
              <a:effectLst/>
            </p:spPr>
          </p:pic>
          <p:pic>
            <p:nvPicPr>
              <p:cNvPr id="120" name="Picture 111"/>
              <p:cNvPicPr>
                <a:picLocks noChangeAspect="1" noChangeArrowheads="1"/>
              </p:cNvPicPr>
              <p:nvPr/>
            </p:nvPicPr>
            <p:blipFill>
              <a:blip r:embed="rId24" cstate="print"/>
              <a:srcRect/>
              <a:stretch>
                <a:fillRect/>
              </a:stretch>
            </p:blipFill>
            <p:spPr bwMode="auto">
              <a:xfrm>
                <a:off x="5385360" y="4628795"/>
                <a:ext cx="212725" cy="158750"/>
              </a:xfrm>
              <a:prstGeom prst="rect">
                <a:avLst/>
              </a:prstGeom>
              <a:noFill/>
              <a:ln w="9525">
                <a:noFill/>
                <a:miter lim="800000"/>
                <a:headEnd/>
                <a:tailEnd/>
              </a:ln>
              <a:effectLst/>
            </p:spPr>
          </p:pic>
          <p:pic>
            <p:nvPicPr>
              <p:cNvPr id="121" name="Picture 112"/>
              <p:cNvPicPr>
                <a:picLocks noChangeAspect="1" noChangeArrowheads="1"/>
              </p:cNvPicPr>
              <p:nvPr/>
            </p:nvPicPr>
            <p:blipFill>
              <a:blip r:embed="rId25" cstate="print"/>
              <a:srcRect/>
              <a:stretch>
                <a:fillRect/>
              </a:stretch>
            </p:blipFill>
            <p:spPr bwMode="auto">
              <a:xfrm>
                <a:off x="5255979" y="4639041"/>
                <a:ext cx="128587" cy="122238"/>
              </a:xfrm>
              <a:prstGeom prst="rect">
                <a:avLst/>
              </a:prstGeom>
              <a:noFill/>
              <a:ln w="9525">
                <a:noFill/>
                <a:miter lim="800000"/>
                <a:headEnd/>
                <a:tailEnd/>
              </a:ln>
              <a:effectLst/>
            </p:spPr>
          </p:pic>
          <p:pic>
            <p:nvPicPr>
              <p:cNvPr id="122" name="Picture 113"/>
              <p:cNvPicPr>
                <a:picLocks noChangeAspect="1" noChangeArrowheads="1"/>
              </p:cNvPicPr>
              <p:nvPr/>
            </p:nvPicPr>
            <p:blipFill>
              <a:blip r:embed="rId25" cstate="print"/>
              <a:srcRect/>
              <a:stretch>
                <a:fillRect/>
              </a:stretch>
            </p:blipFill>
            <p:spPr bwMode="auto">
              <a:xfrm>
                <a:off x="5046911" y="4628795"/>
                <a:ext cx="128587" cy="122238"/>
              </a:xfrm>
              <a:prstGeom prst="rect">
                <a:avLst/>
              </a:prstGeom>
              <a:noFill/>
              <a:ln w="9525">
                <a:noFill/>
                <a:miter lim="800000"/>
                <a:headEnd/>
                <a:tailEnd/>
              </a:ln>
              <a:effectLst/>
            </p:spPr>
          </p:pic>
          <p:pic>
            <p:nvPicPr>
              <p:cNvPr id="123" name="Picture 114"/>
              <p:cNvPicPr>
                <a:picLocks noChangeAspect="1" noChangeArrowheads="1"/>
              </p:cNvPicPr>
              <p:nvPr/>
            </p:nvPicPr>
            <p:blipFill>
              <a:blip r:embed="rId24" cstate="print"/>
              <a:srcRect/>
              <a:stretch>
                <a:fillRect/>
              </a:stretch>
            </p:blipFill>
            <p:spPr bwMode="auto">
              <a:xfrm>
                <a:off x="5037751" y="4554635"/>
                <a:ext cx="212725" cy="158750"/>
              </a:xfrm>
              <a:prstGeom prst="rect">
                <a:avLst/>
              </a:prstGeom>
              <a:noFill/>
              <a:ln w="9525">
                <a:noFill/>
                <a:miter lim="800000"/>
                <a:headEnd/>
                <a:tailEnd/>
              </a:ln>
              <a:effectLst/>
            </p:spPr>
          </p:pic>
          <p:pic>
            <p:nvPicPr>
              <p:cNvPr id="124" name="Picture 118"/>
              <p:cNvPicPr>
                <a:picLocks noChangeAspect="1" noChangeArrowheads="1"/>
              </p:cNvPicPr>
              <p:nvPr/>
            </p:nvPicPr>
            <p:blipFill>
              <a:blip r:embed="rId25" cstate="print"/>
              <a:srcRect/>
              <a:stretch>
                <a:fillRect/>
              </a:stretch>
            </p:blipFill>
            <p:spPr bwMode="auto">
              <a:xfrm>
                <a:off x="4095256" y="4483387"/>
                <a:ext cx="128587" cy="122238"/>
              </a:xfrm>
              <a:prstGeom prst="rect">
                <a:avLst/>
              </a:prstGeom>
              <a:noFill/>
              <a:ln w="9525">
                <a:noFill/>
                <a:miter lim="800000"/>
                <a:headEnd/>
                <a:tailEnd/>
              </a:ln>
              <a:effectLst/>
            </p:spPr>
          </p:pic>
          <p:pic>
            <p:nvPicPr>
              <p:cNvPr id="125" name="Picture 119"/>
              <p:cNvPicPr>
                <a:picLocks noChangeAspect="1" noChangeArrowheads="1"/>
              </p:cNvPicPr>
              <p:nvPr/>
            </p:nvPicPr>
            <p:blipFill>
              <a:blip r:embed="rId11" cstate="print"/>
              <a:srcRect/>
              <a:stretch>
                <a:fillRect/>
              </a:stretch>
            </p:blipFill>
            <p:spPr bwMode="auto">
              <a:xfrm>
                <a:off x="3707556" y="4401517"/>
                <a:ext cx="122237" cy="122238"/>
              </a:xfrm>
              <a:prstGeom prst="rect">
                <a:avLst/>
              </a:prstGeom>
              <a:noFill/>
              <a:ln w="9525">
                <a:noFill/>
                <a:miter lim="800000"/>
                <a:headEnd/>
                <a:tailEnd/>
              </a:ln>
              <a:effectLst/>
            </p:spPr>
          </p:pic>
          <p:pic>
            <p:nvPicPr>
              <p:cNvPr id="126" name="Picture 121"/>
              <p:cNvPicPr>
                <a:picLocks noChangeAspect="1" noChangeArrowheads="1"/>
              </p:cNvPicPr>
              <p:nvPr/>
            </p:nvPicPr>
            <p:blipFill>
              <a:blip r:embed="rId11" cstate="print"/>
              <a:srcRect/>
              <a:stretch>
                <a:fillRect/>
              </a:stretch>
            </p:blipFill>
            <p:spPr bwMode="auto">
              <a:xfrm>
                <a:off x="4034137" y="3877016"/>
                <a:ext cx="122237" cy="122238"/>
              </a:xfrm>
              <a:prstGeom prst="rect">
                <a:avLst/>
              </a:prstGeom>
              <a:noFill/>
              <a:ln w="9525">
                <a:noFill/>
                <a:miter lim="800000"/>
                <a:headEnd/>
                <a:tailEnd/>
              </a:ln>
              <a:effectLst/>
            </p:spPr>
          </p:pic>
          <p:pic>
            <p:nvPicPr>
              <p:cNvPr id="127" name="Picture 122"/>
              <p:cNvPicPr>
                <a:picLocks noChangeAspect="1" noChangeArrowheads="1"/>
              </p:cNvPicPr>
              <p:nvPr/>
            </p:nvPicPr>
            <p:blipFill>
              <a:blip r:embed="rId20" cstate="print"/>
              <a:srcRect/>
              <a:stretch>
                <a:fillRect/>
              </a:stretch>
            </p:blipFill>
            <p:spPr bwMode="auto">
              <a:xfrm>
                <a:off x="4037180" y="3789363"/>
                <a:ext cx="212725" cy="165100"/>
              </a:xfrm>
              <a:prstGeom prst="rect">
                <a:avLst/>
              </a:prstGeom>
              <a:noFill/>
              <a:ln w="9525">
                <a:noFill/>
                <a:miter lim="800000"/>
                <a:headEnd/>
                <a:tailEnd/>
              </a:ln>
              <a:effectLst/>
            </p:spPr>
          </p:pic>
          <p:pic>
            <p:nvPicPr>
              <p:cNvPr id="128" name="Picture 124"/>
              <p:cNvPicPr>
                <a:picLocks noChangeAspect="1" noChangeArrowheads="1"/>
              </p:cNvPicPr>
              <p:nvPr/>
            </p:nvPicPr>
            <p:blipFill>
              <a:blip r:embed="rId9" cstate="print"/>
              <a:srcRect/>
              <a:stretch>
                <a:fillRect/>
              </a:stretch>
            </p:blipFill>
            <p:spPr bwMode="auto">
              <a:xfrm>
                <a:off x="4182679" y="3598487"/>
                <a:ext cx="122237" cy="122238"/>
              </a:xfrm>
              <a:prstGeom prst="rect">
                <a:avLst/>
              </a:prstGeom>
              <a:noFill/>
              <a:ln w="9525">
                <a:noFill/>
                <a:miter lim="800000"/>
                <a:headEnd/>
                <a:tailEnd/>
              </a:ln>
              <a:effectLst/>
            </p:spPr>
          </p:pic>
          <p:pic>
            <p:nvPicPr>
              <p:cNvPr id="129" name="Picture 129"/>
              <p:cNvPicPr>
                <a:picLocks noChangeAspect="1" noChangeArrowheads="1"/>
              </p:cNvPicPr>
              <p:nvPr/>
            </p:nvPicPr>
            <p:blipFill>
              <a:blip r:embed="rId11" cstate="print"/>
              <a:srcRect/>
              <a:stretch>
                <a:fillRect/>
              </a:stretch>
            </p:blipFill>
            <p:spPr bwMode="auto">
              <a:xfrm>
                <a:off x="4479724" y="3820619"/>
                <a:ext cx="122237" cy="122238"/>
              </a:xfrm>
              <a:prstGeom prst="rect">
                <a:avLst/>
              </a:prstGeom>
              <a:noFill/>
              <a:ln w="9525">
                <a:noFill/>
                <a:miter lim="800000"/>
                <a:headEnd/>
                <a:tailEnd/>
              </a:ln>
              <a:effectLst/>
            </p:spPr>
          </p:pic>
          <p:pic>
            <p:nvPicPr>
              <p:cNvPr id="130" name="Picture 17"/>
              <p:cNvPicPr>
                <a:picLocks noChangeAspect="1" noChangeArrowheads="1"/>
              </p:cNvPicPr>
              <p:nvPr/>
            </p:nvPicPr>
            <p:blipFill>
              <a:blip r:embed="rId9" cstate="print"/>
              <a:srcRect/>
              <a:stretch>
                <a:fillRect/>
              </a:stretch>
            </p:blipFill>
            <p:spPr bwMode="auto">
              <a:xfrm>
                <a:off x="7376014" y="2866200"/>
                <a:ext cx="122237" cy="122238"/>
              </a:xfrm>
              <a:prstGeom prst="rect">
                <a:avLst/>
              </a:prstGeom>
              <a:noFill/>
              <a:ln w="9525">
                <a:noFill/>
                <a:miter lim="800000"/>
                <a:headEnd/>
                <a:tailEnd/>
              </a:ln>
              <a:effectLst/>
            </p:spPr>
          </p:pic>
          <p:pic>
            <p:nvPicPr>
              <p:cNvPr id="131" name="Picture 18"/>
              <p:cNvPicPr>
                <a:picLocks noChangeAspect="1" noChangeArrowheads="1"/>
              </p:cNvPicPr>
              <p:nvPr/>
            </p:nvPicPr>
            <p:blipFill>
              <a:blip r:embed="rId9" cstate="print"/>
              <a:srcRect/>
              <a:stretch>
                <a:fillRect/>
              </a:stretch>
            </p:blipFill>
            <p:spPr bwMode="auto">
              <a:xfrm>
                <a:off x="7000790" y="2790694"/>
                <a:ext cx="122237" cy="122238"/>
              </a:xfrm>
              <a:prstGeom prst="rect">
                <a:avLst/>
              </a:prstGeom>
              <a:noFill/>
              <a:ln w="9525">
                <a:noFill/>
                <a:miter lim="800000"/>
                <a:headEnd/>
                <a:tailEnd/>
              </a:ln>
              <a:effectLst/>
            </p:spPr>
          </p:pic>
          <p:pic>
            <p:nvPicPr>
              <p:cNvPr id="132" name="Picture 140"/>
              <p:cNvPicPr>
                <a:picLocks noChangeAspect="1" noChangeArrowheads="1"/>
              </p:cNvPicPr>
              <p:nvPr/>
            </p:nvPicPr>
            <p:blipFill>
              <a:blip r:embed="rId9" cstate="print"/>
              <a:srcRect/>
              <a:stretch>
                <a:fillRect/>
              </a:stretch>
            </p:blipFill>
            <p:spPr bwMode="auto">
              <a:xfrm>
                <a:off x="6970705" y="3553218"/>
                <a:ext cx="122237" cy="122238"/>
              </a:xfrm>
              <a:prstGeom prst="rect">
                <a:avLst/>
              </a:prstGeom>
              <a:noFill/>
              <a:ln w="9525">
                <a:noFill/>
                <a:miter lim="800000"/>
                <a:headEnd/>
                <a:tailEnd/>
              </a:ln>
              <a:effectLst/>
            </p:spPr>
          </p:pic>
          <p:pic>
            <p:nvPicPr>
              <p:cNvPr id="133" name="Picture 141"/>
              <p:cNvPicPr>
                <a:picLocks noChangeAspect="1" noChangeArrowheads="1"/>
              </p:cNvPicPr>
              <p:nvPr/>
            </p:nvPicPr>
            <p:blipFill>
              <a:blip r:embed="rId9" cstate="print"/>
              <a:srcRect/>
              <a:stretch>
                <a:fillRect/>
              </a:stretch>
            </p:blipFill>
            <p:spPr bwMode="auto">
              <a:xfrm>
                <a:off x="8395120" y="4269565"/>
                <a:ext cx="122237" cy="122238"/>
              </a:xfrm>
              <a:prstGeom prst="rect">
                <a:avLst/>
              </a:prstGeom>
              <a:noFill/>
              <a:ln w="9525">
                <a:noFill/>
                <a:miter lim="800000"/>
                <a:headEnd/>
                <a:tailEnd/>
              </a:ln>
              <a:effectLst/>
            </p:spPr>
          </p:pic>
          <p:pic>
            <p:nvPicPr>
              <p:cNvPr id="134" name="Picture 142"/>
              <p:cNvPicPr>
                <a:picLocks noChangeAspect="1" noChangeArrowheads="1"/>
              </p:cNvPicPr>
              <p:nvPr/>
            </p:nvPicPr>
            <p:blipFill>
              <a:blip r:embed="rId9" cstate="print"/>
              <a:srcRect/>
              <a:stretch>
                <a:fillRect/>
              </a:stretch>
            </p:blipFill>
            <p:spPr bwMode="auto">
              <a:xfrm>
                <a:off x="8574995" y="4565473"/>
                <a:ext cx="122237" cy="122238"/>
              </a:xfrm>
              <a:prstGeom prst="rect">
                <a:avLst/>
              </a:prstGeom>
              <a:noFill/>
              <a:ln w="9525">
                <a:noFill/>
                <a:miter lim="800000"/>
                <a:headEnd/>
                <a:tailEnd/>
              </a:ln>
              <a:effectLst/>
            </p:spPr>
          </p:pic>
          <p:pic>
            <p:nvPicPr>
              <p:cNvPr id="135" name="Picture 143"/>
              <p:cNvPicPr>
                <a:picLocks noChangeAspect="1" noChangeArrowheads="1"/>
              </p:cNvPicPr>
              <p:nvPr/>
            </p:nvPicPr>
            <p:blipFill>
              <a:blip r:embed="rId9" cstate="print"/>
              <a:srcRect/>
              <a:stretch>
                <a:fillRect/>
              </a:stretch>
            </p:blipFill>
            <p:spPr bwMode="auto">
              <a:xfrm>
                <a:off x="8460993" y="4954587"/>
                <a:ext cx="122237" cy="122238"/>
              </a:xfrm>
              <a:prstGeom prst="rect">
                <a:avLst/>
              </a:prstGeom>
              <a:noFill/>
              <a:ln w="9525">
                <a:noFill/>
                <a:miter lim="800000"/>
                <a:headEnd/>
                <a:tailEnd/>
              </a:ln>
              <a:effectLst/>
            </p:spPr>
          </p:pic>
          <p:pic>
            <p:nvPicPr>
              <p:cNvPr id="136" name="Picture 33"/>
              <p:cNvPicPr>
                <a:picLocks noChangeAspect="1" noChangeArrowheads="1"/>
              </p:cNvPicPr>
              <p:nvPr/>
            </p:nvPicPr>
            <p:blipFill>
              <a:blip r:embed="rId9" cstate="print"/>
              <a:srcRect/>
              <a:stretch>
                <a:fillRect/>
              </a:stretch>
            </p:blipFill>
            <p:spPr bwMode="auto">
              <a:xfrm>
                <a:off x="6972294" y="4171548"/>
                <a:ext cx="122237" cy="122238"/>
              </a:xfrm>
              <a:prstGeom prst="rect">
                <a:avLst/>
              </a:prstGeom>
              <a:noFill/>
              <a:ln w="9525">
                <a:noFill/>
                <a:miter lim="800000"/>
                <a:headEnd/>
                <a:tailEnd/>
              </a:ln>
              <a:effectLst/>
            </p:spPr>
          </p:pic>
          <p:pic>
            <p:nvPicPr>
              <p:cNvPr id="137" name="Picture 37"/>
              <p:cNvPicPr>
                <a:picLocks noChangeAspect="1" noChangeArrowheads="1"/>
              </p:cNvPicPr>
              <p:nvPr/>
            </p:nvPicPr>
            <p:blipFill>
              <a:blip r:embed="rId9" cstate="print"/>
              <a:srcRect/>
              <a:stretch>
                <a:fillRect/>
              </a:stretch>
            </p:blipFill>
            <p:spPr bwMode="auto">
              <a:xfrm>
                <a:off x="6584277" y="3990974"/>
                <a:ext cx="122237" cy="122238"/>
              </a:xfrm>
              <a:prstGeom prst="rect">
                <a:avLst/>
              </a:prstGeom>
              <a:noFill/>
              <a:ln w="9525">
                <a:noFill/>
                <a:miter lim="800000"/>
                <a:headEnd/>
                <a:tailEnd/>
              </a:ln>
              <a:effectLst/>
            </p:spPr>
          </p:pic>
          <p:pic>
            <p:nvPicPr>
              <p:cNvPr id="138" name="Picture 55"/>
              <p:cNvPicPr>
                <a:picLocks noChangeAspect="1" noChangeArrowheads="1"/>
              </p:cNvPicPr>
              <p:nvPr/>
            </p:nvPicPr>
            <p:blipFill>
              <a:blip r:embed="rId11" cstate="print"/>
              <a:srcRect/>
              <a:stretch>
                <a:fillRect/>
              </a:stretch>
            </p:blipFill>
            <p:spPr bwMode="auto">
              <a:xfrm>
                <a:off x="7754235" y="3614337"/>
                <a:ext cx="122237" cy="122238"/>
              </a:xfrm>
              <a:prstGeom prst="rect">
                <a:avLst/>
              </a:prstGeom>
              <a:noFill/>
              <a:ln w="9525">
                <a:noFill/>
                <a:miter lim="800000"/>
                <a:headEnd/>
                <a:tailEnd/>
              </a:ln>
              <a:effectLst/>
            </p:spPr>
          </p:pic>
          <p:pic>
            <p:nvPicPr>
              <p:cNvPr id="139" name="Picture 58"/>
              <p:cNvPicPr>
                <a:picLocks noChangeAspect="1" noChangeArrowheads="1"/>
              </p:cNvPicPr>
              <p:nvPr/>
            </p:nvPicPr>
            <p:blipFill>
              <a:blip r:embed="rId13" cstate="print"/>
              <a:srcRect/>
              <a:stretch>
                <a:fillRect/>
              </a:stretch>
            </p:blipFill>
            <p:spPr bwMode="auto">
              <a:xfrm>
                <a:off x="7726848" y="3528677"/>
                <a:ext cx="212725" cy="158750"/>
              </a:xfrm>
              <a:prstGeom prst="rect">
                <a:avLst/>
              </a:prstGeom>
              <a:noFill/>
              <a:ln w="9525">
                <a:noFill/>
                <a:miter lim="800000"/>
                <a:headEnd/>
                <a:tailEnd/>
              </a:ln>
              <a:effectLst/>
            </p:spPr>
          </p:pic>
          <p:pic>
            <p:nvPicPr>
              <p:cNvPr id="140" name="Picture 102"/>
              <p:cNvPicPr>
                <a:picLocks noChangeAspect="1" noChangeArrowheads="1"/>
              </p:cNvPicPr>
              <p:nvPr/>
            </p:nvPicPr>
            <p:blipFill>
              <a:blip r:embed="rId11" cstate="print"/>
              <a:srcRect/>
              <a:stretch>
                <a:fillRect/>
              </a:stretch>
            </p:blipFill>
            <p:spPr bwMode="auto">
              <a:xfrm>
                <a:off x="5533088" y="3854050"/>
                <a:ext cx="122237" cy="122238"/>
              </a:xfrm>
              <a:prstGeom prst="rect">
                <a:avLst/>
              </a:prstGeom>
              <a:noFill/>
              <a:ln w="9525">
                <a:noFill/>
                <a:miter lim="800000"/>
                <a:headEnd/>
                <a:tailEnd/>
              </a:ln>
              <a:effectLst/>
            </p:spPr>
          </p:pic>
        </p:grpSp>
        <p:pic>
          <p:nvPicPr>
            <p:cNvPr id="14" name="Picture 65"/>
            <p:cNvPicPr>
              <a:picLocks noChangeAspect="1" noChangeArrowheads="1"/>
            </p:cNvPicPr>
            <p:nvPr/>
          </p:nvPicPr>
          <p:blipFill>
            <a:blip r:embed="rId14" cstate="print"/>
            <a:srcRect/>
            <a:stretch>
              <a:fillRect/>
            </a:stretch>
          </p:blipFill>
          <p:spPr bwMode="auto">
            <a:xfrm>
              <a:off x="4191458" y="3518868"/>
              <a:ext cx="212725" cy="165100"/>
            </a:xfrm>
            <a:prstGeom prst="rect">
              <a:avLst/>
            </a:prstGeom>
            <a:noFill/>
            <a:ln w="9525">
              <a:noFill/>
              <a:miter lim="800000"/>
              <a:headEnd/>
              <a:tailEnd/>
            </a:ln>
            <a:effectLst/>
          </p:spPr>
        </p:pic>
        <p:pic>
          <p:nvPicPr>
            <p:cNvPr id="16" name="Picture 65"/>
            <p:cNvPicPr>
              <a:picLocks noChangeAspect="1" noChangeArrowheads="1"/>
            </p:cNvPicPr>
            <p:nvPr/>
          </p:nvPicPr>
          <p:blipFill>
            <a:blip r:embed="rId14" cstate="print"/>
            <a:srcRect/>
            <a:stretch>
              <a:fillRect/>
            </a:stretch>
          </p:blipFill>
          <p:spPr bwMode="auto">
            <a:xfrm>
              <a:off x="5983063" y="5064107"/>
              <a:ext cx="212725" cy="165100"/>
            </a:xfrm>
            <a:prstGeom prst="rect">
              <a:avLst/>
            </a:prstGeom>
            <a:noFill/>
            <a:ln w="9525">
              <a:noFill/>
              <a:miter lim="800000"/>
              <a:headEnd/>
              <a:tailEnd/>
            </a:ln>
            <a:effectLst/>
          </p:spPr>
        </p:pic>
        <p:pic>
          <p:nvPicPr>
            <p:cNvPr id="17" name="Picture 11"/>
            <p:cNvPicPr>
              <a:picLocks noChangeAspect="1" noChangeArrowheads="1"/>
            </p:cNvPicPr>
            <p:nvPr/>
          </p:nvPicPr>
          <p:blipFill>
            <a:blip r:embed="rId9" cstate="print"/>
            <a:srcRect/>
            <a:stretch>
              <a:fillRect/>
            </a:stretch>
          </p:blipFill>
          <p:spPr bwMode="auto">
            <a:xfrm>
              <a:off x="2462091" y="4676680"/>
              <a:ext cx="122237" cy="122238"/>
            </a:xfrm>
            <a:prstGeom prst="rect">
              <a:avLst/>
            </a:prstGeom>
            <a:noFill/>
            <a:ln w="9525">
              <a:noFill/>
              <a:miter lim="800000"/>
              <a:headEnd/>
              <a:tailEnd/>
            </a:ln>
            <a:effectLst/>
          </p:spPr>
        </p:pic>
        <p:pic>
          <p:nvPicPr>
            <p:cNvPr id="18" name="Picture 65"/>
            <p:cNvPicPr>
              <a:picLocks noChangeAspect="1" noChangeArrowheads="1"/>
            </p:cNvPicPr>
            <p:nvPr/>
          </p:nvPicPr>
          <p:blipFill>
            <a:blip r:embed="rId14" cstate="print"/>
            <a:srcRect/>
            <a:stretch>
              <a:fillRect/>
            </a:stretch>
          </p:blipFill>
          <p:spPr bwMode="auto">
            <a:xfrm>
              <a:off x="4624072" y="3843839"/>
              <a:ext cx="212725" cy="165100"/>
            </a:xfrm>
            <a:prstGeom prst="rect">
              <a:avLst/>
            </a:prstGeom>
            <a:noFill/>
            <a:ln w="9525">
              <a:noFill/>
              <a:miter lim="800000"/>
              <a:headEnd/>
              <a:tailEnd/>
            </a:ln>
            <a:effectLst/>
          </p:spPr>
        </p:pic>
        <p:pic>
          <p:nvPicPr>
            <p:cNvPr id="19" name="Picture 111"/>
            <p:cNvPicPr>
              <a:picLocks noChangeAspect="1" noChangeArrowheads="1"/>
            </p:cNvPicPr>
            <p:nvPr/>
          </p:nvPicPr>
          <p:blipFill>
            <a:blip r:embed="rId24" cstate="print"/>
            <a:srcRect/>
            <a:stretch>
              <a:fillRect/>
            </a:stretch>
          </p:blipFill>
          <p:spPr bwMode="auto">
            <a:xfrm>
              <a:off x="4150014" y="4608394"/>
              <a:ext cx="212725" cy="158750"/>
            </a:xfrm>
            <a:prstGeom prst="rect">
              <a:avLst/>
            </a:prstGeom>
            <a:noFill/>
            <a:ln w="9525">
              <a:noFill/>
              <a:miter lim="800000"/>
              <a:headEnd/>
              <a:tailEnd/>
            </a:ln>
            <a:effectLst/>
          </p:spPr>
        </p:pic>
        <p:pic>
          <p:nvPicPr>
            <p:cNvPr id="20" name="Picture 111"/>
            <p:cNvPicPr>
              <a:picLocks noChangeAspect="1" noChangeArrowheads="1"/>
            </p:cNvPicPr>
            <p:nvPr/>
          </p:nvPicPr>
          <p:blipFill>
            <a:blip r:embed="rId24" cstate="print"/>
            <a:srcRect/>
            <a:stretch>
              <a:fillRect/>
            </a:stretch>
          </p:blipFill>
          <p:spPr bwMode="auto">
            <a:xfrm>
              <a:off x="2830830" y="4408642"/>
              <a:ext cx="212725" cy="158750"/>
            </a:xfrm>
            <a:prstGeom prst="rect">
              <a:avLst/>
            </a:prstGeom>
            <a:noFill/>
            <a:ln w="9525">
              <a:noFill/>
              <a:miter lim="800000"/>
              <a:headEnd/>
              <a:tailEnd/>
            </a:ln>
            <a:effectLst/>
          </p:spPr>
        </p:pic>
        <p:pic>
          <p:nvPicPr>
            <p:cNvPr id="21" name="Picture 111"/>
            <p:cNvPicPr>
              <a:picLocks noChangeAspect="1" noChangeArrowheads="1"/>
            </p:cNvPicPr>
            <p:nvPr/>
          </p:nvPicPr>
          <p:blipFill>
            <a:blip r:embed="rId24" cstate="print"/>
            <a:srcRect/>
            <a:stretch>
              <a:fillRect/>
            </a:stretch>
          </p:blipFill>
          <p:spPr bwMode="auto">
            <a:xfrm>
              <a:off x="6311281" y="5138098"/>
              <a:ext cx="212725" cy="158750"/>
            </a:xfrm>
            <a:prstGeom prst="rect">
              <a:avLst/>
            </a:prstGeom>
            <a:noFill/>
            <a:ln w="9525">
              <a:noFill/>
              <a:miter lim="800000"/>
              <a:headEnd/>
              <a:tailEnd/>
            </a:ln>
            <a:effectLst/>
          </p:spPr>
        </p:pic>
        <p:pic>
          <p:nvPicPr>
            <p:cNvPr id="22" name="Picture 111"/>
            <p:cNvPicPr>
              <a:picLocks noChangeAspect="1" noChangeArrowheads="1"/>
            </p:cNvPicPr>
            <p:nvPr/>
          </p:nvPicPr>
          <p:blipFill>
            <a:blip r:embed="rId24" cstate="print"/>
            <a:srcRect/>
            <a:stretch>
              <a:fillRect/>
            </a:stretch>
          </p:blipFill>
          <p:spPr bwMode="auto">
            <a:xfrm>
              <a:off x="3697334" y="5037144"/>
              <a:ext cx="212725" cy="158750"/>
            </a:xfrm>
            <a:prstGeom prst="rect">
              <a:avLst/>
            </a:prstGeom>
            <a:noFill/>
            <a:ln w="9525">
              <a:noFill/>
              <a:miter lim="800000"/>
              <a:headEnd/>
              <a:tailEnd/>
            </a:ln>
            <a:effectLst/>
          </p:spPr>
        </p:pic>
        <p:pic>
          <p:nvPicPr>
            <p:cNvPr id="23" name="Picture 95"/>
            <p:cNvPicPr>
              <a:picLocks noChangeAspect="1" noChangeArrowheads="1"/>
            </p:cNvPicPr>
            <p:nvPr/>
          </p:nvPicPr>
          <p:blipFill>
            <a:blip r:embed="rId24" cstate="print"/>
            <a:srcRect/>
            <a:stretch>
              <a:fillRect/>
            </a:stretch>
          </p:blipFill>
          <p:spPr bwMode="auto">
            <a:xfrm>
              <a:off x="3720135" y="4308166"/>
              <a:ext cx="212725" cy="158750"/>
            </a:xfrm>
            <a:prstGeom prst="rect">
              <a:avLst/>
            </a:prstGeom>
            <a:noFill/>
            <a:ln w="9525">
              <a:noFill/>
              <a:miter lim="800000"/>
              <a:headEnd/>
              <a:tailEnd/>
            </a:ln>
            <a:effectLst/>
          </p:spPr>
        </p:pic>
        <p:pic>
          <p:nvPicPr>
            <p:cNvPr id="24" name="Picture 95"/>
            <p:cNvPicPr>
              <a:picLocks noChangeAspect="1" noChangeArrowheads="1"/>
            </p:cNvPicPr>
            <p:nvPr/>
          </p:nvPicPr>
          <p:blipFill>
            <a:blip r:embed="rId24" cstate="print"/>
            <a:srcRect/>
            <a:stretch>
              <a:fillRect/>
            </a:stretch>
          </p:blipFill>
          <p:spPr bwMode="auto">
            <a:xfrm>
              <a:off x="7044402" y="5196302"/>
              <a:ext cx="212725" cy="158750"/>
            </a:xfrm>
            <a:prstGeom prst="rect">
              <a:avLst/>
            </a:prstGeom>
            <a:noFill/>
            <a:ln w="9525">
              <a:noFill/>
              <a:miter lim="800000"/>
              <a:headEnd/>
              <a:tailEnd/>
            </a:ln>
            <a:effectLst/>
          </p:spPr>
        </p:pic>
        <p:pic>
          <p:nvPicPr>
            <p:cNvPr id="28" name="Picture 102"/>
            <p:cNvPicPr>
              <a:picLocks noChangeAspect="1" noChangeArrowheads="1"/>
            </p:cNvPicPr>
            <p:nvPr/>
          </p:nvPicPr>
          <p:blipFill>
            <a:blip r:embed="rId11" cstate="print"/>
            <a:srcRect/>
            <a:stretch>
              <a:fillRect/>
            </a:stretch>
          </p:blipFill>
          <p:spPr bwMode="auto">
            <a:xfrm>
              <a:off x="4326438" y="4047831"/>
              <a:ext cx="122237" cy="122238"/>
            </a:xfrm>
            <a:prstGeom prst="rect">
              <a:avLst/>
            </a:prstGeom>
            <a:noFill/>
            <a:ln w="9525">
              <a:noFill/>
              <a:miter lim="800000"/>
              <a:headEnd/>
              <a:tailEnd/>
            </a:ln>
            <a:effectLst/>
          </p:spPr>
        </p:pic>
        <p:pic>
          <p:nvPicPr>
            <p:cNvPr id="29" name="Picture 102"/>
            <p:cNvPicPr>
              <a:picLocks noChangeAspect="1" noChangeArrowheads="1"/>
            </p:cNvPicPr>
            <p:nvPr/>
          </p:nvPicPr>
          <p:blipFill>
            <a:blip r:embed="rId11" cstate="print"/>
            <a:srcRect/>
            <a:stretch>
              <a:fillRect/>
            </a:stretch>
          </p:blipFill>
          <p:spPr bwMode="auto">
            <a:xfrm>
              <a:off x="2840676" y="3864474"/>
              <a:ext cx="122237" cy="122238"/>
            </a:xfrm>
            <a:prstGeom prst="rect">
              <a:avLst/>
            </a:prstGeom>
            <a:noFill/>
            <a:ln w="9525">
              <a:noFill/>
              <a:miter lim="800000"/>
              <a:headEnd/>
              <a:tailEnd/>
            </a:ln>
            <a:effectLst/>
          </p:spPr>
        </p:pic>
        <p:pic>
          <p:nvPicPr>
            <p:cNvPr id="30" name="Picture 87"/>
            <p:cNvPicPr>
              <a:picLocks noChangeAspect="1" noChangeArrowheads="1"/>
            </p:cNvPicPr>
            <p:nvPr/>
          </p:nvPicPr>
          <p:blipFill>
            <a:blip r:embed="rId19" cstate="print"/>
            <a:srcRect/>
            <a:stretch>
              <a:fillRect/>
            </a:stretch>
          </p:blipFill>
          <p:spPr bwMode="auto">
            <a:xfrm>
              <a:off x="2846071" y="3790204"/>
              <a:ext cx="207963" cy="165100"/>
            </a:xfrm>
            <a:prstGeom prst="rect">
              <a:avLst/>
            </a:prstGeom>
            <a:noFill/>
            <a:ln w="9525">
              <a:noFill/>
              <a:miter lim="800000"/>
              <a:headEnd/>
              <a:tailEnd/>
            </a:ln>
            <a:effectLst/>
          </p:spPr>
        </p:pic>
        <p:pic>
          <p:nvPicPr>
            <p:cNvPr id="31" name="Picture 33"/>
            <p:cNvPicPr>
              <a:picLocks noChangeAspect="1" noChangeArrowheads="1"/>
            </p:cNvPicPr>
            <p:nvPr/>
          </p:nvPicPr>
          <p:blipFill>
            <a:blip r:embed="rId9" cstate="print"/>
            <a:srcRect/>
            <a:stretch>
              <a:fillRect/>
            </a:stretch>
          </p:blipFill>
          <p:spPr bwMode="auto">
            <a:xfrm>
              <a:off x="7105520" y="4773351"/>
              <a:ext cx="122237" cy="122238"/>
            </a:xfrm>
            <a:prstGeom prst="rect">
              <a:avLst/>
            </a:prstGeom>
            <a:noFill/>
            <a:ln w="9525">
              <a:noFill/>
              <a:miter lim="800000"/>
              <a:headEnd/>
              <a:tailEnd/>
            </a:ln>
            <a:effectLst/>
          </p:spPr>
        </p:pic>
        <p:pic>
          <p:nvPicPr>
            <p:cNvPr id="32" name="Picture 95"/>
            <p:cNvPicPr>
              <a:picLocks noChangeAspect="1" noChangeArrowheads="1"/>
            </p:cNvPicPr>
            <p:nvPr/>
          </p:nvPicPr>
          <p:blipFill>
            <a:blip r:embed="rId24" cstate="print"/>
            <a:srcRect/>
            <a:stretch>
              <a:fillRect/>
            </a:stretch>
          </p:blipFill>
          <p:spPr bwMode="auto">
            <a:xfrm>
              <a:off x="7105520" y="4719543"/>
              <a:ext cx="212725" cy="158750"/>
            </a:xfrm>
            <a:prstGeom prst="rect">
              <a:avLst/>
            </a:prstGeom>
            <a:noFill/>
            <a:ln w="9525">
              <a:noFill/>
              <a:miter lim="800000"/>
              <a:headEnd/>
              <a:tailEnd/>
            </a:ln>
            <a:effectLst/>
          </p:spPr>
        </p:pic>
        <p:pic>
          <p:nvPicPr>
            <p:cNvPr id="33" name="Picture 25"/>
            <p:cNvPicPr>
              <a:picLocks noChangeAspect="1" noChangeArrowheads="1"/>
            </p:cNvPicPr>
            <p:nvPr/>
          </p:nvPicPr>
          <p:blipFill>
            <a:blip r:embed="rId9" cstate="print"/>
            <a:srcRect/>
            <a:stretch>
              <a:fillRect/>
            </a:stretch>
          </p:blipFill>
          <p:spPr bwMode="auto">
            <a:xfrm>
              <a:off x="8331579" y="3407451"/>
              <a:ext cx="122237" cy="122238"/>
            </a:xfrm>
            <a:prstGeom prst="rect">
              <a:avLst/>
            </a:prstGeom>
            <a:noFill/>
            <a:ln w="9525">
              <a:noFill/>
              <a:miter lim="800000"/>
              <a:headEnd/>
              <a:tailEnd/>
            </a:ln>
            <a:effectLst/>
          </p:spPr>
        </p:pic>
        <p:pic>
          <p:nvPicPr>
            <p:cNvPr id="34" name="Picture 26"/>
            <p:cNvPicPr>
              <a:picLocks noChangeAspect="1" noChangeArrowheads="1"/>
            </p:cNvPicPr>
            <p:nvPr/>
          </p:nvPicPr>
          <p:blipFill>
            <a:blip r:embed="rId9" cstate="print"/>
            <a:srcRect/>
            <a:stretch>
              <a:fillRect/>
            </a:stretch>
          </p:blipFill>
          <p:spPr bwMode="auto">
            <a:xfrm>
              <a:off x="3610104" y="4767273"/>
              <a:ext cx="122237" cy="122238"/>
            </a:xfrm>
            <a:prstGeom prst="rect">
              <a:avLst/>
            </a:prstGeom>
            <a:noFill/>
            <a:ln w="9525">
              <a:noFill/>
              <a:miter lim="800000"/>
              <a:headEnd/>
              <a:tailEnd/>
            </a:ln>
            <a:effectLst/>
          </p:spPr>
        </p:pic>
        <p:pic>
          <p:nvPicPr>
            <p:cNvPr id="35" name="Picture 87"/>
            <p:cNvPicPr>
              <a:picLocks noChangeAspect="1" noChangeArrowheads="1"/>
            </p:cNvPicPr>
            <p:nvPr/>
          </p:nvPicPr>
          <p:blipFill>
            <a:blip r:embed="rId19" cstate="print"/>
            <a:srcRect/>
            <a:stretch>
              <a:fillRect/>
            </a:stretch>
          </p:blipFill>
          <p:spPr bwMode="auto">
            <a:xfrm>
              <a:off x="3602209" y="4711379"/>
              <a:ext cx="207963" cy="165100"/>
            </a:xfrm>
            <a:prstGeom prst="rect">
              <a:avLst/>
            </a:prstGeom>
            <a:noFill/>
            <a:ln w="9525">
              <a:noFill/>
              <a:miter lim="800000"/>
              <a:headEnd/>
              <a:tailEnd/>
            </a:ln>
            <a:effectLst/>
          </p:spPr>
        </p:pic>
        <p:pic>
          <p:nvPicPr>
            <p:cNvPr id="36" name="Picture 32"/>
            <p:cNvPicPr>
              <a:picLocks noChangeAspect="1" noChangeArrowheads="1"/>
            </p:cNvPicPr>
            <p:nvPr/>
          </p:nvPicPr>
          <p:blipFill>
            <a:blip r:embed="rId9" cstate="print"/>
            <a:srcRect/>
            <a:stretch>
              <a:fillRect/>
            </a:stretch>
          </p:blipFill>
          <p:spPr bwMode="auto">
            <a:xfrm>
              <a:off x="7827932" y="4578116"/>
              <a:ext cx="122237" cy="122238"/>
            </a:xfrm>
            <a:prstGeom prst="rect">
              <a:avLst/>
            </a:prstGeom>
            <a:noFill/>
            <a:ln w="9525">
              <a:noFill/>
              <a:miter lim="800000"/>
              <a:headEnd/>
              <a:tailEnd/>
            </a:ln>
            <a:effectLst/>
          </p:spPr>
        </p:pic>
        <p:pic>
          <p:nvPicPr>
            <p:cNvPr id="37" name="Picture 32"/>
            <p:cNvPicPr>
              <a:picLocks noChangeAspect="1" noChangeArrowheads="1"/>
            </p:cNvPicPr>
            <p:nvPr/>
          </p:nvPicPr>
          <p:blipFill>
            <a:blip r:embed="rId9" cstate="print"/>
            <a:srcRect/>
            <a:stretch>
              <a:fillRect/>
            </a:stretch>
          </p:blipFill>
          <p:spPr bwMode="auto">
            <a:xfrm>
              <a:off x="1633081" y="3284953"/>
              <a:ext cx="122237" cy="122238"/>
            </a:xfrm>
            <a:prstGeom prst="rect">
              <a:avLst/>
            </a:prstGeom>
            <a:noFill/>
            <a:ln w="9525">
              <a:noFill/>
              <a:miter lim="800000"/>
              <a:headEnd/>
              <a:tailEnd/>
            </a:ln>
            <a:effectLst/>
          </p:spPr>
        </p:pic>
        <p:pic>
          <p:nvPicPr>
            <p:cNvPr id="38" name="Picture 32"/>
            <p:cNvPicPr>
              <a:picLocks noChangeAspect="1" noChangeArrowheads="1"/>
            </p:cNvPicPr>
            <p:nvPr/>
          </p:nvPicPr>
          <p:blipFill>
            <a:blip r:embed="rId9" cstate="print"/>
            <a:srcRect/>
            <a:stretch>
              <a:fillRect/>
            </a:stretch>
          </p:blipFill>
          <p:spPr bwMode="auto">
            <a:xfrm>
              <a:off x="6418917" y="5443659"/>
              <a:ext cx="122237" cy="122238"/>
            </a:xfrm>
            <a:prstGeom prst="rect">
              <a:avLst/>
            </a:prstGeom>
            <a:noFill/>
            <a:ln w="9525">
              <a:noFill/>
              <a:miter lim="800000"/>
              <a:headEnd/>
              <a:tailEnd/>
            </a:ln>
            <a:effectLst/>
          </p:spPr>
        </p:pic>
        <p:pic>
          <p:nvPicPr>
            <p:cNvPr id="39" name="Picture 32"/>
            <p:cNvPicPr>
              <a:picLocks noChangeAspect="1" noChangeArrowheads="1"/>
            </p:cNvPicPr>
            <p:nvPr/>
          </p:nvPicPr>
          <p:blipFill>
            <a:blip r:embed="rId9" cstate="print"/>
            <a:srcRect/>
            <a:stretch>
              <a:fillRect/>
            </a:stretch>
          </p:blipFill>
          <p:spPr bwMode="auto">
            <a:xfrm>
              <a:off x="7266356" y="6136032"/>
              <a:ext cx="122237" cy="122238"/>
            </a:xfrm>
            <a:prstGeom prst="rect">
              <a:avLst/>
            </a:prstGeom>
            <a:noFill/>
            <a:ln w="9525">
              <a:noFill/>
              <a:miter lim="800000"/>
              <a:headEnd/>
              <a:tailEnd/>
            </a:ln>
            <a:effectLst/>
          </p:spPr>
        </p:pic>
      </p:grpSp>
      <p:sp>
        <p:nvSpPr>
          <p:cNvPr id="145" name="Oval 144"/>
          <p:cNvSpPr/>
          <p:nvPr/>
        </p:nvSpPr>
        <p:spPr>
          <a:xfrm>
            <a:off x="2373312" y="6410236"/>
            <a:ext cx="107950" cy="10795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lv-LV" dirty="0">
              <a:solidFill>
                <a:schemeClr val="tx1"/>
              </a:solidFill>
            </a:endParaRPr>
          </a:p>
        </p:txBody>
      </p:sp>
      <p:sp>
        <p:nvSpPr>
          <p:cNvPr id="146" name="TextBox 155"/>
          <p:cNvSpPr txBox="1">
            <a:spLocks noChangeArrowheads="1"/>
          </p:cNvSpPr>
          <p:nvPr/>
        </p:nvSpPr>
        <p:spPr bwMode="auto">
          <a:xfrm>
            <a:off x="2570162" y="6257836"/>
            <a:ext cx="3297238" cy="600164"/>
          </a:xfrm>
          <a:prstGeom prst="rect">
            <a:avLst/>
          </a:prstGeom>
          <a:noFill/>
          <a:ln w="9525">
            <a:noFill/>
            <a:miter lim="800000"/>
            <a:headEnd/>
            <a:tailEnd/>
          </a:ln>
        </p:spPr>
        <p:txBody>
          <a:bodyPr wrap="square">
            <a:spAutoFit/>
          </a:bodyPr>
          <a:lstStyle/>
          <a:p>
            <a:r>
              <a:rPr lang="lv-LV" altLang="lv-LV" sz="1100" dirty="0"/>
              <a:t>- Pašvaldība, kurās </a:t>
            </a:r>
            <a:r>
              <a:rPr lang="lv-LV" altLang="lv-LV" sz="1100" b="1" dirty="0"/>
              <a:t>nav</a:t>
            </a:r>
            <a:r>
              <a:rPr lang="lv-LV" altLang="lv-LV" sz="1100" dirty="0"/>
              <a:t> deleģēta kontaktpersona veselības veicināšanas jautājumos un kura </a:t>
            </a:r>
            <a:r>
              <a:rPr lang="lv-LV" altLang="lv-LV" sz="1100" b="1" dirty="0"/>
              <a:t>nav</a:t>
            </a:r>
            <a:r>
              <a:rPr lang="lv-LV" altLang="lv-LV" sz="1100" dirty="0"/>
              <a:t> </a:t>
            </a:r>
            <a:r>
              <a:rPr lang="lv-LV" altLang="lv-LV" sz="1100" dirty="0" smtClean="0"/>
              <a:t>NVPT-ā</a:t>
            </a:r>
            <a:endParaRPr lang="lv-LV" altLang="lv-LV" sz="1100" dirty="0"/>
          </a:p>
          <a:p>
            <a:endParaRPr lang="lv-LV" altLang="lv-LV" sz="1100" dirty="0"/>
          </a:p>
        </p:txBody>
      </p:sp>
      <p:sp>
        <p:nvSpPr>
          <p:cNvPr id="147" name="Oval 146"/>
          <p:cNvSpPr/>
          <p:nvPr/>
        </p:nvSpPr>
        <p:spPr>
          <a:xfrm>
            <a:off x="5865813" y="3903663"/>
            <a:ext cx="107950" cy="10795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lv-LV" dirty="0">
              <a:solidFill>
                <a:schemeClr val="tx1"/>
              </a:solidFill>
            </a:endParaRPr>
          </a:p>
        </p:txBody>
      </p:sp>
      <p:sp>
        <p:nvSpPr>
          <p:cNvPr id="148" name="Oval 147"/>
          <p:cNvSpPr/>
          <p:nvPr/>
        </p:nvSpPr>
        <p:spPr>
          <a:xfrm>
            <a:off x="1011238" y="3716338"/>
            <a:ext cx="107950" cy="10795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lv-LV" dirty="0">
              <a:solidFill>
                <a:schemeClr val="tx1"/>
              </a:solidFill>
            </a:endParaRPr>
          </a:p>
        </p:txBody>
      </p:sp>
      <p:sp>
        <p:nvSpPr>
          <p:cNvPr id="149" name="Oval 148"/>
          <p:cNvSpPr/>
          <p:nvPr/>
        </p:nvSpPr>
        <p:spPr>
          <a:xfrm>
            <a:off x="644525" y="3992563"/>
            <a:ext cx="107950" cy="10795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lv-LV" dirty="0">
              <a:solidFill>
                <a:schemeClr val="tx1"/>
              </a:solidFill>
            </a:endParaRPr>
          </a:p>
        </p:txBody>
      </p:sp>
      <p:sp>
        <p:nvSpPr>
          <p:cNvPr id="150" name="Oval 149"/>
          <p:cNvSpPr/>
          <p:nvPr/>
        </p:nvSpPr>
        <p:spPr>
          <a:xfrm>
            <a:off x="1087438" y="4389438"/>
            <a:ext cx="107950" cy="10795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lv-LV" dirty="0">
              <a:solidFill>
                <a:schemeClr val="tx1"/>
              </a:solidFill>
            </a:endParaRPr>
          </a:p>
        </p:txBody>
      </p:sp>
      <p:sp>
        <p:nvSpPr>
          <p:cNvPr id="151" name="Oval 150"/>
          <p:cNvSpPr/>
          <p:nvPr/>
        </p:nvSpPr>
        <p:spPr>
          <a:xfrm>
            <a:off x="752475" y="4652963"/>
            <a:ext cx="107950" cy="10795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lv-LV" dirty="0">
              <a:solidFill>
                <a:schemeClr val="tx1"/>
              </a:solidFill>
            </a:endParaRPr>
          </a:p>
        </p:txBody>
      </p:sp>
      <p:sp>
        <p:nvSpPr>
          <p:cNvPr id="152" name="Oval 151"/>
          <p:cNvSpPr/>
          <p:nvPr/>
        </p:nvSpPr>
        <p:spPr>
          <a:xfrm>
            <a:off x="3606800" y="4073525"/>
            <a:ext cx="107950" cy="10795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lv-LV" dirty="0">
              <a:solidFill>
                <a:schemeClr val="tx1"/>
              </a:solidFill>
            </a:endParaRPr>
          </a:p>
        </p:txBody>
      </p:sp>
      <p:sp>
        <p:nvSpPr>
          <p:cNvPr id="153" name="Oval 152"/>
          <p:cNvSpPr/>
          <p:nvPr/>
        </p:nvSpPr>
        <p:spPr>
          <a:xfrm>
            <a:off x="3852863" y="4668838"/>
            <a:ext cx="107950" cy="10795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lv-LV" dirty="0">
              <a:solidFill>
                <a:schemeClr val="tx1"/>
              </a:solidFill>
            </a:endParaRPr>
          </a:p>
        </p:txBody>
      </p:sp>
      <p:sp>
        <p:nvSpPr>
          <p:cNvPr id="154" name="Oval 153"/>
          <p:cNvSpPr/>
          <p:nvPr/>
        </p:nvSpPr>
        <p:spPr>
          <a:xfrm>
            <a:off x="4310063" y="4287838"/>
            <a:ext cx="107950" cy="10795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lv-LV" dirty="0">
              <a:solidFill>
                <a:schemeClr val="tx1"/>
              </a:solidFill>
            </a:endParaRPr>
          </a:p>
        </p:txBody>
      </p:sp>
      <p:sp>
        <p:nvSpPr>
          <p:cNvPr id="155" name="Oval 154"/>
          <p:cNvSpPr/>
          <p:nvPr/>
        </p:nvSpPr>
        <p:spPr>
          <a:xfrm>
            <a:off x="4699000" y="4398963"/>
            <a:ext cx="107950" cy="10795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lv-LV" dirty="0">
              <a:solidFill>
                <a:schemeClr val="tx1"/>
              </a:solidFill>
            </a:endParaRPr>
          </a:p>
        </p:txBody>
      </p:sp>
      <p:sp>
        <p:nvSpPr>
          <p:cNvPr id="156" name="Oval 155"/>
          <p:cNvSpPr/>
          <p:nvPr/>
        </p:nvSpPr>
        <p:spPr>
          <a:xfrm>
            <a:off x="4483100" y="3232150"/>
            <a:ext cx="107950" cy="10795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lv-LV" dirty="0">
              <a:solidFill>
                <a:schemeClr val="tx1"/>
              </a:solidFill>
            </a:endParaRPr>
          </a:p>
        </p:txBody>
      </p:sp>
      <p:sp>
        <p:nvSpPr>
          <p:cNvPr id="157" name="Oval 156"/>
          <p:cNvSpPr/>
          <p:nvPr/>
        </p:nvSpPr>
        <p:spPr>
          <a:xfrm>
            <a:off x="8731250" y="5002213"/>
            <a:ext cx="107950" cy="10795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lv-LV" dirty="0">
              <a:solidFill>
                <a:schemeClr val="tx1"/>
              </a:solidFill>
            </a:endParaRPr>
          </a:p>
        </p:txBody>
      </p:sp>
      <p:sp>
        <p:nvSpPr>
          <p:cNvPr id="158" name="Oval 157"/>
          <p:cNvSpPr/>
          <p:nvPr/>
        </p:nvSpPr>
        <p:spPr>
          <a:xfrm>
            <a:off x="4292600" y="2128838"/>
            <a:ext cx="107950" cy="10795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lv-LV" dirty="0">
              <a:solidFill>
                <a:schemeClr val="tx1"/>
              </a:solidFill>
            </a:endParaRPr>
          </a:p>
        </p:txBody>
      </p:sp>
      <p:sp>
        <p:nvSpPr>
          <p:cNvPr id="159" name="Oval 158"/>
          <p:cNvSpPr/>
          <p:nvPr/>
        </p:nvSpPr>
        <p:spPr>
          <a:xfrm>
            <a:off x="4329113" y="3213100"/>
            <a:ext cx="107950" cy="10795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lv-LV" dirty="0">
              <a:solidFill>
                <a:schemeClr val="tx1"/>
              </a:solidFill>
            </a:endParaRPr>
          </a:p>
        </p:txBody>
      </p:sp>
      <p:sp>
        <p:nvSpPr>
          <p:cNvPr id="160" name="Oval 159"/>
          <p:cNvSpPr/>
          <p:nvPr/>
        </p:nvSpPr>
        <p:spPr>
          <a:xfrm>
            <a:off x="5257800" y="2220913"/>
            <a:ext cx="107950" cy="10795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lv-LV" dirty="0">
              <a:solidFill>
                <a:schemeClr val="tx1"/>
              </a:solidFill>
            </a:endParaRPr>
          </a:p>
        </p:txBody>
      </p:sp>
      <p:sp>
        <p:nvSpPr>
          <p:cNvPr id="161" name="Oval 160"/>
          <p:cNvSpPr/>
          <p:nvPr/>
        </p:nvSpPr>
        <p:spPr>
          <a:xfrm>
            <a:off x="5562600" y="1698625"/>
            <a:ext cx="107950" cy="10795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lv-LV" dirty="0">
              <a:solidFill>
                <a:schemeClr val="tx1"/>
              </a:solidFill>
            </a:endParaRPr>
          </a:p>
        </p:txBody>
      </p:sp>
      <p:sp>
        <p:nvSpPr>
          <p:cNvPr id="162" name="Oval 161"/>
          <p:cNvSpPr/>
          <p:nvPr/>
        </p:nvSpPr>
        <p:spPr>
          <a:xfrm>
            <a:off x="6149975" y="2160588"/>
            <a:ext cx="107950" cy="10795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lv-LV" dirty="0">
              <a:solidFill>
                <a:schemeClr val="tx1"/>
              </a:solidFill>
            </a:endParaRPr>
          </a:p>
        </p:txBody>
      </p:sp>
      <p:sp>
        <p:nvSpPr>
          <p:cNvPr id="163" name="Oval 162"/>
          <p:cNvSpPr/>
          <p:nvPr/>
        </p:nvSpPr>
        <p:spPr>
          <a:xfrm>
            <a:off x="5237163" y="4930775"/>
            <a:ext cx="107950" cy="10795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lv-LV" dirty="0">
              <a:solidFill>
                <a:schemeClr val="tx1"/>
              </a:solidFill>
            </a:endParaRPr>
          </a:p>
        </p:txBody>
      </p:sp>
      <p:sp>
        <p:nvSpPr>
          <p:cNvPr id="164" name="Oval 163"/>
          <p:cNvSpPr/>
          <p:nvPr/>
        </p:nvSpPr>
        <p:spPr>
          <a:xfrm>
            <a:off x="5095875" y="5168900"/>
            <a:ext cx="107950" cy="10795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lv-LV" dirty="0">
              <a:solidFill>
                <a:schemeClr val="tx1"/>
              </a:solidFill>
            </a:endParaRPr>
          </a:p>
        </p:txBody>
      </p:sp>
      <p:sp>
        <p:nvSpPr>
          <p:cNvPr id="165" name="Oval 164"/>
          <p:cNvSpPr/>
          <p:nvPr/>
        </p:nvSpPr>
        <p:spPr>
          <a:xfrm>
            <a:off x="7353300" y="4733925"/>
            <a:ext cx="107950" cy="10795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lv-LV" dirty="0">
              <a:solidFill>
                <a:schemeClr val="tx1"/>
              </a:solidFill>
            </a:endParaRPr>
          </a:p>
        </p:txBody>
      </p:sp>
      <p:sp>
        <p:nvSpPr>
          <p:cNvPr id="166" name="Oval 165"/>
          <p:cNvSpPr/>
          <p:nvPr/>
        </p:nvSpPr>
        <p:spPr>
          <a:xfrm>
            <a:off x="6502400" y="5162550"/>
            <a:ext cx="107950" cy="10795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lv-LV" b="1" dirty="0">
              <a:solidFill>
                <a:schemeClr val="tx1"/>
              </a:solidFill>
            </a:endParaRPr>
          </a:p>
        </p:txBody>
      </p:sp>
      <p:sp>
        <p:nvSpPr>
          <p:cNvPr id="167" name="Oval 166"/>
          <p:cNvSpPr/>
          <p:nvPr/>
        </p:nvSpPr>
        <p:spPr>
          <a:xfrm>
            <a:off x="7219950" y="5059363"/>
            <a:ext cx="107950" cy="10795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lv-LV" dirty="0">
              <a:solidFill>
                <a:schemeClr val="tx1"/>
              </a:solidFill>
            </a:endParaRPr>
          </a:p>
        </p:txBody>
      </p:sp>
      <p:sp>
        <p:nvSpPr>
          <p:cNvPr id="168" name="Oval 167"/>
          <p:cNvSpPr/>
          <p:nvPr/>
        </p:nvSpPr>
        <p:spPr>
          <a:xfrm>
            <a:off x="6700838" y="5360988"/>
            <a:ext cx="107950" cy="10795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lv-LV" dirty="0">
              <a:solidFill>
                <a:schemeClr val="tx1"/>
              </a:solidFill>
            </a:endParaRPr>
          </a:p>
        </p:txBody>
      </p:sp>
      <p:sp>
        <p:nvSpPr>
          <p:cNvPr id="169" name="Oval 168"/>
          <p:cNvSpPr/>
          <p:nvPr/>
        </p:nvSpPr>
        <p:spPr>
          <a:xfrm>
            <a:off x="8201025" y="3875088"/>
            <a:ext cx="107950" cy="10795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lv-LV" dirty="0">
              <a:solidFill>
                <a:schemeClr val="tx1"/>
              </a:solidFill>
            </a:endParaRPr>
          </a:p>
        </p:txBody>
      </p:sp>
      <p:sp>
        <p:nvSpPr>
          <p:cNvPr id="170" name="Oval 169"/>
          <p:cNvSpPr/>
          <p:nvPr/>
        </p:nvSpPr>
        <p:spPr>
          <a:xfrm>
            <a:off x="5116513" y="3349625"/>
            <a:ext cx="107950" cy="10795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lv-LV" dirty="0">
              <a:solidFill>
                <a:schemeClr val="tx1"/>
              </a:solidFill>
            </a:endParaRPr>
          </a:p>
        </p:txBody>
      </p:sp>
      <p:sp>
        <p:nvSpPr>
          <p:cNvPr id="171" name="Oval 170"/>
          <p:cNvSpPr/>
          <p:nvPr/>
        </p:nvSpPr>
        <p:spPr>
          <a:xfrm>
            <a:off x="5549900" y="2914650"/>
            <a:ext cx="107950" cy="10795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lv-LV" dirty="0">
              <a:solidFill>
                <a:schemeClr val="tx1"/>
              </a:solidFill>
            </a:endParaRPr>
          </a:p>
        </p:txBody>
      </p:sp>
      <p:sp>
        <p:nvSpPr>
          <p:cNvPr id="172" name="Oval 171"/>
          <p:cNvSpPr/>
          <p:nvPr/>
        </p:nvSpPr>
        <p:spPr>
          <a:xfrm>
            <a:off x="7529513" y="3875088"/>
            <a:ext cx="107950" cy="10795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lv-LV" dirty="0">
              <a:solidFill>
                <a:schemeClr val="tx1"/>
              </a:solidFill>
            </a:endParaRPr>
          </a:p>
        </p:txBody>
      </p:sp>
      <p:sp>
        <p:nvSpPr>
          <p:cNvPr id="173" name="Oval 172"/>
          <p:cNvSpPr/>
          <p:nvPr/>
        </p:nvSpPr>
        <p:spPr>
          <a:xfrm>
            <a:off x="5192713" y="2476500"/>
            <a:ext cx="107950" cy="10795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lv-LV" dirty="0">
              <a:solidFill>
                <a:schemeClr val="tx1"/>
              </a:solidFill>
            </a:endParaRPr>
          </a:p>
        </p:txBody>
      </p:sp>
      <p:sp>
        <p:nvSpPr>
          <p:cNvPr id="174" name="Oval 173"/>
          <p:cNvSpPr/>
          <p:nvPr/>
        </p:nvSpPr>
        <p:spPr>
          <a:xfrm>
            <a:off x="6276975" y="3511550"/>
            <a:ext cx="107950" cy="10795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lv-LV" dirty="0">
              <a:solidFill>
                <a:schemeClr val="tx1"/>
              </a:solidFill>
            </a:endParaRPr>
          </a:p>
        </p:txBody>
      </p:sp>
      <p:sp>
        <p:nvSpPr>
          <p:cNvPr id="175" name="Oval 174"/>
          <p:cNvSpPr/>
          <p:nvPr/>
        </p:nvSpPr>
        <p:spPr>
          <a:xfrm>
            <a:off x="4545013" y="3619500"/>
            <a:ext cx="107950" cy="10795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lv-LV" dirty="0">
              <a:solidFill>
                <a:schemeClr val="tx1"/>
              </a:solidFill>
            </a:endParaRPr>
          </a:p>
        </p:txBody>
      </p:sp>
      <p:sp>
        <p:nvSpPr>
          <p:cNvPr id="176" name="Oval 175"/>
          <p:cNvSpPr/>
          <p:nvPr/>
        </p:nvSpPr>
        <p:spPr>
          <a:xfrm>
            <a:off x="2066925" y="2671763"/>
            <a:ext cx="107950" cy="10795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lv-LV" dirty="0">
              <a:solidFill>
                <a:schemeClr val="tx1"/>
              </a:solidFill>
            </a:endParaRPr>
          </a:p>
        </p:txBody>
      </p:sp>
      <p:sp>
        <p:nvSpPr>
          <p:cNvPr id="177" name="Oval 176"/>
          <p:cNvSpPr/>
          <p:nvPr/>
        </p:nvSpPr>
        <p:spPr>
          <a:xfrm>
            <a:off x="5732463" y="2563813"/>
            <a:ext cx="107950" cy="10795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lv-LV" dirty="0">
              <a:solidFill>
                <a:schemeClr val="tx1"/>
              </a:solidFill>
            </a:endParaRPr>
          </a:p>
        </p:txBody>
      </p:sp>
      <p:sp>
        <p:nvSpPr>
          <p:cNvPr id="178" name="Oval 177"/>
          <p:cNvSpPr/>
          <p:nvPr/>
        </p:nvSpPr>
        <p:spPr>
          <a:xfrm>
            <a:off x="4195763" y="3667125"/>
            <a:ext cx="107950" cy="10795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lv-LV" dirty="0">
              <a:solidFill>
                <a:schemeClr val="tx1"/>
              </a:solidFill>
            </a:endParaRPr>
          </a:p>
        </p:txBody>
      </p:sp>
      <p:sp>
        <p:nvSpPr>
          <p:cNvPr id="179" name="Oval 178"/>
          <p:cNvSpPr/>
          <p:nvPr/>
        </p:nvSpPr>
        <p:spPr bwMode="auto">
          <a:xfrm>
            <a:off x="2335330" y="5685841"/>
            <a:ext cx="169862" cy="171450"/>
          </a:xfrm>
          <a:prstGeom prst="ellipse">
            <a:avLst/>
          </a:prstGeom>
          <a:solidFill>
            <a:srgbClr val="83CB23"/>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lv-LV"/>
          </a:p>
        </p:txBody>
      </p:sp>
      <p:sp>
        <p:nvSpPr>
          <p:cNvPr id="180" name="TextBox 154"/>
          <p:cNvSpPr txBox="1">
            <a:spLocks noChangeArrowheads="1"/>
          </p:cNvSpPr>
          <p:nvPr/>
        </p:nvSpPr>
        <p:spPr bwMode="auto">
          <a:xfrm>
            <a:off x="2514600" y="5588913"/>
            <a:ext cx="2803077" cy="430887"/>
          </a:xfrm>
          <a:prstGeom prst="rect">
            <a:avLst/>
          </a:prstGeom>
          <a:noFill/>
          <a:ln w="9525">
            <a:noFill/>
            <a:miter lim="800000"/>
            <a:headEnd/>
            <a:tailEnd/>
          </a:ln>
        </p:spPr>
        <p:txBody>
          <a:bodyPr>
            <a:spAutoFit/>
          </a:bodyPr>
          <a:lstStyle/>
          <a:p>
            <a:r>
              <a:rPr lang="lv-LV" altLang="lv-LV" sz="1100" dirty="0"/>
              <a:t>- Pašvaldība, kurā ir deleģēta </a:t>
            </a:r>
            <a:r>
              <a:rPr lang="lv-LV" altLang="lv-LV" sz="1100" b="1" dirty="0"/>
              <a:t>kontaktpersona</a:t>
            </a:r>
            <a:r>
              <a:rPr lang="lv-LV" altLang="lv-LV" sz="1100" dirty="0"/>
              <a:t> </a:t>
            </a:r>
            <a:r>
              <a:rPr lang="lv-LV" altLang="lv-LV" sz="1100" dirty="0" smtClean="0"/>
              <a:t>    veselības </a:t>
            </a:r>
            <a:r>
              <a:rPr lang="lv-LV" altLang="lv-LV" sz="1100" dirty="0"/>
              <a:t>veicināšanas jautājumos</a:t>
            </a:r>
          </a:p>
        </p:txBody>
      </p:sp>
      <p:sp>
        <p:nvSpPr>
          <p:cNvPr id="181" name="Title 1"/>
          <p:cNvSpPr txBox="1">
            <a:spLocks/>
          </p:cNvSpPr>
          <p:nvPr/>
        </p:nvSpPr>
        <p:spPr bwMode="auto">
          <a:xfrm>
            <a:off x="1981200" y="304800"/>
            <a:ext cx="5791200" cy="762000"/>
          </a:xfrm>
          <a:prstGeom prst="rect">
            <a:avLst/>
          </a:prstGeom>
          <a:noFill/>
          <a:ln w="9525">
            <a:noFill/>
            <a:miter lim="800000"/>
            <a:headEnd/>
            <a:tailEnd/>
          </a:ln>
        </p:spPr>
        <p:txBody>
          <a:bodyPr/>
          <a:lstStyle/>
          <a:p>
            <a:pPr lvl="0" algn="ctr"/>
            <a:r>
              <a:rPr lang="lv-LV" sz="2400" b="1" dirty="0" smtClean="0">
                <a:solidFill>
                  <a:schemeClr val="accent2">
                    <a:lumMod val="75000"/>
                  </a:schemeClr>
                </a:solidFill>
                <a:latin typeface="Verdana" pitchFamily="34" charset="0"/>
                <a:ea typeface="Verdana" pitchFamily="34" charset="0"/>
                <a:cs typeface="Verdana" pitchFamily="34" charset="0"/>
              </a:rPr>
              <a:t>Veselības veicināšana pašvaldībās</a:t>
            </a:r>
            <a:endParaRPr lang="en-US" sz="2400" b="1" dirty="0">
              <a:solidFill>
                <a:schemeClr val="accent2">
                  <a:lumMod val="75000"/>
                </a:schemeClr>
              </a:solidFill>
              <a:latin typeface="Verdana" pitchFamily="34" charset="0"/>
              <a:ea typeface="Verdana" pitchFamily="34" charset="0"/>
              <a:cs typeface="Verdana" pitchFamily="34" charset="0"/>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381000" y="0"/>
            <a:ext cx="1761743" cy="1957799"/>
          </a:xfrm>
          <a:prstGeom prst="rect">
            <a:avLst/>
          </a:prstGeom>
        </p:spPr>
      </p:pic>
      <p:sp>
        <p:nvSpPr>
          <p:cNvPr id="5" name="Slaida numura vietturis 4"/>
          <p:cNvSpPr>
            <a:spLocks noGrp="1"/>
          </p:cNvSpPr>
          <p:nvPr>
            <p:ph type="sldNum" sz="quarter" idx="12"/>
          </p:nvPr>
        </p:nvSpPr>
        <p:spPr>
          <a:xfrm>
            <a:off x="6553200" y="6492877"/>
            <a:ext cx="2133600" cy="365123"/>
          </a:xfrm>
        </p:spPr>
        <p:txBody>
          <a:bodyPr/>
          <a:lstStyle/>
          <a:p>
            <a:fld id="{B6F15528-21DE-4FAA-801E-634DDDAF4B2B}" type="slidenum">
              <a:rPr lang="en-US" smtClean="0"/>
              <a:pPr/>
              <a:t>23</a:t>
            </a:fld>
            <a:endParaRPr lang="en-US" dirty="0"/>
          </a:p>
        </p:txBody>
      </p:sp>
      <p:sp>
        <p:nvSpPr>
          <p:cNvPr id="8" name="Virsraksts 1"/>
          <p:cNvSpPr txBox="1">
            <a:spLocks/>
          </p:cNvSpPr>
          <p:nvPr/>
        </p:nvSpPr>
        <p:spPr>
          <a:xfrm>
            <a:off x="1828800" y="304800"/>
            <a:ext cx="5181600" cy="1371600"/>
          </a:xfrm>
          <a:prstGeom prst="rect">
            <a:avLst/>
          </a:prstGeom>
        </p:spPr>
        <p:txBody>
          <a:bodyPr vert="horz" anchor="ctr">
            <a:noAutofit/>
          </a:bodyPr>
          <a:lstStyle/>
          <a:p>
            <a:pPr lvl="0" algn="ctr" defTabSz="914400">
              <a:spcBef>
                <a:spcPct val="0"/>
              </a:spcBef>
              <a:defRPr/>
            </a:pPr>
            <a:r>
              <a:rPr kumimoji="0" lang="lv-LV" sz="2400" b="1" i="0" u="none" strike="noStrike" kern="1200" spc="0" normalizeH="0" noProof="0" dirty="0" smtClean="0">
                <a:ln>
                  <a:noFill/>
                </a:ln>
                <a:solidFill>
                  <a:schemeClr val="accent2">
                    <a:lumMod val="75000"/>
                  </a:schemeClr>
                </a:solidFill>
                <a:effectLst/>
                <a:uLnTx/>
                <a:uFillTx/>
                <a:latin typeface="Verdana" pitchFamily="34" charset="0"/>
                <a:ea typeface="Verdana" pitchFamily="34" charset="0"/>
                <a:cs typeface="Verdana" pitchFamily="34" charset="0"/>
              </a:rPr>
              <a:t>2014.g. paveiktais: </a:t>
            </a:r>
            <a:r>
              <a:rPr lang="lv-LV" sz="2400" b="1" u="sng" dirty="0" smtClean="0">
                <a:solidFill>
                  <a:schemeClr val="accent2">
                    <a:lumMod val="75000"/>
                  </a:schemeClr>
                </a:solidFill>
                <a:latin typeface="Verdana" pitchFamily="34" charset="0"/>
                <a:ea typeface="Verdana" pitchFamily="34" charset="0"/>
                <a:cs typeface="Verdana" pitchFamily="34" charset="0"/>
              </a:rPr>
              <a:t>VSMC izglītojošie pasākumi (1)</a:t>
            </a:r>
            <a:endParaRPr kumimoji="0" lang="lv-LV" sz="2000" b="1" i="0" u="sng" strike="noStrike" kern="1200" spc="0" normalizeH="0" noProof="0" dirty="0">
              <a:ln>
                <a:noFill/>
              </a:ln>
              <a:solidFill>
                <a:schemeClr val="accent2">
                  <a:lumMod val="75000"/>
                </a:schemeClr>
              </a:solidFill>
              <a:effectLst/>
              <a:uLnTx/>
              <a:uFillTx/>
              <a:latin typeface="Verdana" pitchFamily="34" charset="0"/>
              <a:ea typeface="Verdana" pitchFamily="34" charset="0"/>
              <a:cs typeface="Verdana" pitchFamily="34" charset="0"/>
            </a:endParaRPr>
          </a:p>
        </p:txBody>
      </p:sp>
      <p:sp>
        <p:nvSpPr>
          <p:cNvPr id="9" name="Footer Placeholder 8"/>
          <p:cNvSpPr>
            <a:spLocks noGrp="1"/>
          </p:cNvSpPr>
          <p:nvPr>
            <p:ph type="ftr" sz="quarter" idx="11"/>
          </p:nvPr>
        </p:nvSpPr>
        <p:spPr>
          <a:xfrm>
            <a:off x="3124200" y="6492877"/>
            <a:ext cx="2895600" cy="365123"/>
          </a:xfrm>
        </p:spPr>
        <p:txBody>
          <a:bodyPr/>
          <a:lstStyle/>
          <a:p>
            <a:r>
              <a:rPr lang="en-US" dirty="0" err="1" smtClean="0"/>
              <a:t>Konference</a:t>
            </a:r>
            <a:r>
              <a:rPr lang="en-US" dirty="0" smtClean="0"/>
              <a:t> “</a:t>
            </a:r>
            <a:r>
              <a:rPr lang="en-US" dirty="0" err="1" smtClean="0"/>
              <a:t>Esi</a:t>
            </a:r>
            <a:r>
              <a:rPr lang="en-US" dirty="0" smtClean="0"/>
              <a:t> </a:t>
            </a:r>
            <a:r>
              <a:rPr lang="en-US" dirty="0" err="1" smtClean="0"/>
              <a:t>aktīvs</a:t>
            </a:r>
            <a:r>
              <a:rPr lang="en-US" dirty="0" smtClean="0"/>
              <a:t>!". 09/09/2015, </a:t>
            </a:r>
            <a:r>
              <a:rPr lang="en-US" dirty="0" err="1" smtClean="0"/>
              <a:t>Rīga</a:t>
            </a:r>
            <a:r>
              <a:rPr lang="en-US" dirty="0" smtClean="0"/>
              <a:t>.</a:t>
            </a:r>
            <a:endParaRPr lang="en-US" dirty="0"/>
          </a:p>
        </p:txBody>
      </p:sp>
      <p:grpSp>
        <p:nvGrpSpPr>
          <p:cNvPr id="2" name="Group 20"/>
          <p:cNvGrpSpPr/>
          <p:nvPr/>
        </p:nvGrpSpPr>
        <p:grpSpPr>
          <a:xfrm>
            <a:off x="304800" y="1828800"/>
            <a:ext cx="7620000" cy="4191000"/>
            <a:chOff x="-115444" y="117768"/>
            <a:chExt cx="8658304" cy="3686259"/>
          </a:xfrm>
          <a:scene3d>
            <a:camera prst="orthographicFront"/>
            <a:lightRig rig="flat" dir="t"/>
          </a:scene3d>
        </p:grpSpPr>
        <p:sp>
          <p:nvSpPr>
            <p:cNvPr id="25" name="Rectangle 24"/>
            <p:cNvSpPr/>
            <p:nvPr/>
          </p:nvSpPr>
          <p:spPr>
            <a:xfrm>
              <a:off x="-115444" y="117768"/>
              <a:ext cx="8542860" cy="3686259"/>
            </a:xfrm>
            <a:prstGeom prst="rect">
              <a:avLst/>
            </a:prstGeom>
            <a:sp3d z="190500" extrusionH="12700" prstMaterial="plastic">
              <a:bevelT w="50800" h="50800"/>
            </a:sp3d>
          </p:spPr>
          <p:style>
            <a:lnRef idx="1">
              <a:schemeClr val="accent2">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sp>
        <p:sp>
          <p:nvSpPr>
            <p:cNvPr id="26" name="Rectangle 25"/>
            <p:cNvSpPr/>
            <p:nvPr/>
          </p:nvSpPr>
          <p:spPr>
            <a:xfrm>
              <a:off x="0" y="209927"/>
              <a:ext cx="8542860" cy="3393031"/>
            </a:xfrm>
            <a:prstGeom prst="rect">
              <a:avLst/>
            </a:prstGeom>
            <a:sp3d z="190500"/>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80000" tIns="352800" rIns="180000" bIns="99568" numCol="1" spcCol="1270" anchor="t" anchorCtr="0">
              <a:noAutofit/>
            </a:bodyPr>
            <a:lstStyle/>
            <a:p>
              <a:pPr marL="342000" indent="-342000">
                <a:spcAft>
                  <a:spcPts val="600"/>
                </a:spcAft>
                <a:buFont typeface="Wingdings" pitchFamily="2" charset="2"/>
                <a:buChar char="Ø"/>
              </a:pPr>
              <a:r>
                <a:rPr lang="lv-LV" sz="1600" dirty="0" smtClean="0">
                  <a:solidFill>
                    <a:schemeClr val="tx1"/>
                  </a:solidFill>
                  <a:latin typeface="Verdana" pitchFamily="34" charset="0"/>
                  <a:ea typeface="Verdana" pitchFamily="34" charset="0"/>
                  <a:cs typeface="Verdana" pitchFamily="34" charset="0"/>
                </a:rPr>
                <a:t> Veiktas</a:t>
              </a:r>
              <a:r>
                <a:rPr lang="lv-LV" sz="1600" i="1" dirty="0" smtClean="0">
                  <a:solidFill>
                    <a:schemeClr val="tx1"/>
                  </a:solidFill>
                  <a:latin typeface="Verdana" pitchFamily="34" charset="0"/>
                  <a:ea typeface="Verdana" pitchFamily="34" charset="0"/>
                  <a:cs typeface="Verdana" pitchFamily="34" charset="0"/>
                </a:rPr>
                <a:t> </a:t>
              </a:r>
              <a:r>
                <a:rPr lang="lv-LV" sz="1600" b="1" dirty="0" smtClean="0">
                  <a:solidFill>
                    <a:schemeClr val="tx1"/>
                  </a:solidFill>
                  <a:latin typeface="Verdana" pitchFamily="34" charset="0"/>
                  <a:ea typeface="Verdana" pitchFamily="34" charset="0"/>
                  <a:cs typeface="Verdana" pitchFamily="34" charset="0"/>
                </a:rPr>
                <a:t>fiziskās veselības aprūpes analīze </a:t>
              </a:r>
              <a:r>
                <a:rPr lang="lv-LV" sz="1600" dirty="0" smtClean="0">
                  <a:solidFill>
                    <a:schemeClr val="tx1"/>
                  </a:solidFill>
                  <a:latin typeface="Verdana" pitchFamily="34" charset="0"/>
                  <a:ea typeface="Verdana" pitchFamily="34" charset="0"/>
                  <a:cs typeface="Verdana" pitchFamily="34" charset="0"/>
                </a:rPr>
                <a:t>sportistiem un bērniem ar palielinātu fizisko slodzi;</a:t>
              </a:r>
            </a:p>
            <a:p>
              <a:pPr marL="342000" indent="-342000">
                <a:spcAft>
                  <a:spcPts val="600"/>
                </a:spcAft>
                <a:buFont typeface="Wingdings" pitchFamily="2" charset="2"/>
                <a:buChar char="Ø"/>
              </a:pPr>
              <a:r>
                <a:rPr lang="lv-LV" sz="1600" dirty="0" smtClean="0">
                  <a:solidFill>
                    <a:schemeClr val="tx1"/>
                  </a:solidFill>
                  <a:latin typeface="Verdana" pitchFamily="34" charset="0"/>
                  <a:ea typeface="Verdana" pitchFamily="34" charset="0"/>
                  <a:cs typeface="Verdana" pitchFamily="34" charset="0"/>
                </a:rPr>
                <a:t> Sniedz sportistiem un bērnu ar paaugstinātu fizisko slodzi vecākiem (aizbildņiem) </a:t>
              </a:r>
              <a:r>
                <a:rPr lang="lv-LV" sz="1600" b="1" dirty="0" smtClean="0">
                  <a:solidFill>
                    <a:schemeClr val="tx1"/>
                  </a:solidFill>
                  <a:latin typeface="Verdana" pitchFamily="34" charset="0"/>
                  <a:ea typeface="Verdana" pitchFamily="34" charset="0"/>
                  <a:cs typeface="Verdana" pitchFamily="34" charset="0"/>
                </a:rPr>
                <a:t>atzinumu par veiktās profilaktiskās medicīniskās pārbaudes rezultātiem un ieteikumus </a:t>
              </a:r>
              <a:r>
                <a:rPr lang="lv-LV" sz="1600" dirty="0" smtClean="0">
                  <a:solidFill>
                    <a:schemeClr val="tx1"/>
                  </a:solidFill>
                  <a:latin typeface="Verdana" pitchFamily="34" charset="0"/>
                  <a:ea typeface="Verdana" pitchFamily="34" charset="0"/>
                  <a:cs typeface="Verdana" pitchFamily="34" charset="0"/>
                </a:rPr>
                <a:t>par ārstnieciski profilaktiskajiem pasākumiem un optimālu fizisko slodzi;</a:t>
              </a:r>
            </a:p>
            <a:p>
              <a:pPr marL="342000" indent="-342000">
                <a:spcAft>
                  <a:spcPts val="600"/>
                </a:spcAft>
                <a:buFont typeface="Wingdings" pitchFamily="2" charset="2"/>
                <a:buChar char="Ø"/>
              </a:pPr>
              <a:r>
                <a:rPr lang="lv-LV" sz="1600" dirty="0" smtClean="0">
                  <a:solidFill>
                    <a:schemeClr val="tx1"/>
                  </a:solidFill>
                  <a:latin typeface="Verdana" pitchFamily="34" charset="0"/>
                  <a:ea typeface="Verdana" pitchFamily="34" charset="0"/>
                  <a:cs typeface="Verdana" pitchFamily="34" charset="0"/>
                </a:rPr>
                <a:t> informē sporta speciālistus par sportistu vai bērnu ar paaugstinātu fizisko slodzi </a:t>
              </a:r>
              <a:r>
                <a:rPr lang="lv-LV" sz="1600" b="1" dirty="0" smtClean="0">
                  <a:solidFill>
                    <a:schemeClr val="tx1"/>
                  </a:solidFill>
                  <a:latin typeface="Verdana" pitchFamily="34" charset="0"/>
                  <a:ea typeface="Verdana" pitchFamily="34" charset="0"/>
                  <a:cs typeface="Verdana" pitchFamily="34" charset="0"/>
                </a:rPr>
                <a:t>iedalījumu</a:t>
              </a:r>
              <a:r>
                <a:rPr lang="lv-LV" sz="1600" dirty="0" smtClean="0">
                  <a:solidFill>
                    <a:schemeClr val="tx1"/>
                  </a:solidFill>
                  <a:latin typeface="Verdana" pitchFamily="34" charset="0"/>
                  <a:ea typeface="Verdana" pitchFamily="34" charset="0"/>
                  <a:cs typeface="Verdana" pitchFamily="34" charset="0"/>
                </a:rPr>
                <a:t> attiecīgajā </a:t>
              </a:r>
              <a:r>
                <a:rPr lang="lv-LV" sz="1600" b="1" dirty="0" smtClean="0">
                  <a:solidFill>
                    <a:schemeClr val="tx1"/>
                  </a:solidFill>
                  <a:latin typeface="Verdana" pitchFamily="34" charset="0"/>
                  <a:ea typeface="Verdana" pitchFamily="34" charset="0"/>
                  <a:cs typeface="Verdana" pitchFamily="34" charset="0"/>
                </a:rPr>
                <a:t>veselības grupā </a:t>
              </a:r>
              <a:r>
                <a:rPr lang="lv-LV" sz="1600" dirty="0" smtClean="0">
                  <a:solidFill>
                    <a:schemeClr val="tx1"/>
                  </a:solidFill>
                  <a:latin typeface="Verdana" pitchFamily="34" charset="0"/>
                  <a:ea typeface="Verdana" pitchFamily="34" charset="0"/>
                  <a:cs typeface="Verdana" pitchFamily="34" charset="0"/>
                </a:rPr>
                <a:t>un sniedz </a:t>
              </a:r>
              <a:r>
                <a:rPr lang="lv-LV" sz="1600" b="1" dirty="0" smtClean="0">
                  <a:solidFill>
                    <a:schemeClr val="tx1"/>
                  </a:solidFill>
                  <a:latin typeface="Verdana" pitchFamily="34" charset="0"/>
                  <a:ea typeface="Verdana" pitchFamily="34" charset="0"/>
                  <a:cs typeface="Verdana" pitchFamily="34" charset="0"/>
                </a:rPr>
                <a:t>ieteikumus par optimālu fizisko slodzi</a:t>
              </a:r>
              <a:r>
                <a:rPr lang="lv-LV" sz="1600" dirty="0" smtClean="0">
                  <a:solidFill>
                    <a:schemeClr val="tx1"/>
                  </a:solidFill>
                  <a:latin typeface="Verdana" pitchFamily="34" charset="0"/>
                  <a:ea typeface="Verdana" pitchFamily="34" charset="0"/>
                  <a:cs typeface="Verdana" pitchFamily="34" charset="0"/>
                </a:rPr>
                <a:t>;</a:t>
              </a:r>
            </a:p>
            <a:p>
              <a:pPr marL="342000" indent="-342000">
                <a:spcAft>
                  <a:spcPts val="600"/>
                </a:spcAft>
                <a:buFont typeface="Wingdings" pitchFamily="2" charset="2"/>
                <a:buChar char="Ø"/>
              </a:pPr>
              <a:r>
                <a:rPr lang="lv-LV" sz="1600" dirty="0" smtClean="0">
                  <a:solidFill>
                    <a:schemeClr val="tx1"/>
                  </a:solidFill>
                  <a:latin typeface="Verdana" pitchFamily="34" charset="0"/>
                  <a:ea typeface="Verdana" pitchFamily="34" charset="0"/>
                  <a:cs typeface="Verdana" pitchFamily="34" charset="0"/>
                </a:rPr>
                <a:t> sniedz </a:t>
              </a:r>
              <a:r>
                <a:rPr lang="lv-LV" sz="1600" b="1" dirty="0" smtClean="0">
                  <a:solidFill>
                    <a:schemeClr val="tx1"/>
                  </a:solidFill>
                  <a:latin typeface="Verdana" pitchFamily="34" charset="0"/>
                  <a:ea typeface="Verdana" pitchFamily="34" charset="0"/>
                  <a:cs typeface="Verdana" pitchFamily="34" charset="0"/>
                </a:rPr>
                <a:t>atzinumu ģimenes ārstam</a:t>
              </a:r>
              <a:r>
                <a:rPr lang="lv-LV" sz="1600" dirty="0" smtClean="0">
                  <a:solidFill>
                    <a:schemeClr val="tx1"/>
                  </a:solidFill>
                  <a:latin typeface="Verdana" pitchFamily="34" charset="0"/>
                  <a:ea typeface="Verdana" pitchFamily="34" charset="0"/>
                  <a:cs typeface="Verdana" pitchFamily="34" charset="0"/>
                </a:rPr>
                <a:t> un sporta ārstam par veiktās profilaktiskās medicīniskās pārbaudes rezultātiem un </a:t>
              </a:r>
              <a:r>
                <a:rPr lang="lv-LV" sz="1600" b="1" dirty="0" smtClean="0">
                  <a:solidFill>
                    <a:schemeClr val="tx1"/>
                  </a:solidFill>
                  <a:latin typeface="Verdana" pitchFamily="34" charset="0"/>
                  <a:ea typeface="Verdana" pitchFamily="34" charset="0"/>
                  <a:cs typeface="Verdana" pitchFamily="34" charset="0"/>
                </a:rPr>
                <a:t>ieteikumus</a:t>
              </a:r>
              <a:r>
                <a:rPr lang="lv-LV" sz="1600" dirty="0" smtClean="0">
                  <a:solidFill>
                    <a:schemeClr val="tx1"/>
                  </a:solidFill>
                  <a:latin typeface="Verdana" pitchFamily="34" charset="0"/>
                  <a:ea typeface="Verdana" pitchFamily="34" charset="0"/>
                  <a:cs typeface="Verdana" pitchFamily="34" charset="0"/>
                </a:rPr>
                <a:t> par ārstnieciski profilaktiskajiem pasākumiem un optimālu fizisko slodzi.</a:t>
              </a:r>
            </a:p>
          </p:txBody>
        </p:sp>
      </p:grpSp>
      <p:grpSp>
        <p:nvGrpSpPr>
          <p:cNvPr id="3" name="Group 21"/>
          <p:cNvGrpSpPr/>
          <p:nvPr/>
        </p:nvGrpSpPr>
        <p:grpSpPr>
          <a:xfrm>
            <a:off x="304800" y="1828800"/>
            <a:ext cx="8026400" cy="391491"/>
            <a:chOff x="318947" y="67519"/>
            <a:chExt cx="7963426" cy="391491"/>
          </a:xfrm>
          <a:scene3d>
            <a:camera prst="orthographicFront"/>
            <a:lightRig rig="flat" dir="t"/>
          </a:scene3d>
        </p:grpSpPr>
        <p:sp>
          <p:nvSpPr>
            <p:cNvPr id="23" name="Rounded Rectangle 22"/>
            <p:cNvSpPr/>
            <p:nvPr/>
          </p:nvSpPr>
          <p:spPr>
            <a:xfrm>
              <a:off x="318947" y="67519"/>
              <a:ext cx="7755584" cy="391491"/>
            </a:xfrm>
            <a:prstGeom prst="roundRect">
              <a:avLst/>
            </a:prstGeom>
            <a:solidFill>
              <a:srgbClr val="BC4C00"/>
            </a:solidFill>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2">
                <a:hueOff val="0"/>
                <a:satOff val="0"/>
                <a:lumOff val="0"/>
                <a:alphaOff val="0"/>
              </a:schemeClr>
            </a:effectRef>
            <a:fontRef idx="minor">
              <a:schemeClr val="lt1"/>
            </a:fontRef>
          </p:style>
        </p:sp>
        <p:sp>
          <p:nvSpPr>
            <p:cNvPr id="24" name="Rounded Rectangle 6"/>
            <p:cNvSpPr/>
            <p:nvPr/>
          </p:nvSpPr>
          <p:spPr>
            <a:xfrm>
              <a:off x="338058" y="86630"/>
              <a:ext cx="7944315" cy="353269"/>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226030" tIns="0" rIns="226030" bIns="0" numCol="1" spcCol="1270" anchor="ctr" anchorCtr="0">
              <a:noAutofit/>
            </a:bodyPr>
            <a:lstStyle/>
            <a:p>
              <a:pPr lvl="0" algn="l" defTabSz="666750">
                <a:lnSpc>
                  <a:spcPct val="100000"/>
                </a:lnSpc>
                <a:spcBef>
                  <a:spcPct val="0"/>
                </a:spcBef>
                <a:spcAft>
                  <a:spcPts val="600"/>
                </a:spcAft>
              </a:pPr>
              <a:r>
                <a:rPr lang="lv-LV" sz="1600" b="1" dirty="0" smtClean="0">
                  <a:latin typeface="Verdana" pitchFamily="34" charset="0"/>
                  <a:ea typeface="Verdana" pitchFamily="34" charset="0"/>
                  <a:cs typeface="Verdana" pitchFamily="34" charset="0"/>
                </a:rPr>
                <a:t>VSMC galvenās aktivitātes 2014.g.:</a:t>
              </a:r>
              <a:endParaRPr lang="en-US" sz="1600" b="1" kern="1200" noProof="0" dirty="0">
                <a:latin typeface="Verdana" pitchFamily="34" charset="0"/>
                <a:ea typeface="Verdana" pitchFamily="34" charset="0"/>
                <a:cs typeface="Verdana" pitchFamily="34" charset="0"/>
              </a:endParaRPr>
            </a:p>
          </p:txBody>
        </p:sp>
      </p:grpSp>
      <p:pic>
        <p:nvPicPr>
          <p:cNvPr id="13" name="Picture 2"/>
          <p:cNvPicPr>
            <a:picLocks noChangeAspect="1" noChangeArrowheads="1"/>
          </p:cNvPicPr>
          <p:nvPr/>
        </p:nvPicPr>
        <p:blipFill>
          <a:blip r:embed="rId4" cstate="print"/>
          <a:srcRect l="67500" t="30469" r="13125" b="34375"/>
          <a:stretch>
            <a:fillRect/>
          </a:stretch>
        </p:blipFill>
        <p:spPr bwMode="auto">
          <a:xfrm>
            <a:off x="7139092" y="0"/>
            <a:ext cx="1889760" cy="274320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381000" y="0"/>
            <a:ext cx="1761743" cy="1957799"/>
          </a:xfrm>
          <a:prstGeom prst="rect">
            <a:avLst/>
          </a:prstGeom>
        </p:spPr>
      </p:pic>
      <p:sp>
        <p:nvSpPr>
          <p:cNvPr id="5" name="Slaida numura vietturis 4"/>
          <p:cNvSpPr>
            <a:spLocks noGrp="1"/>
          </p:cNvSpPr>
          <p:nvPr>
            <p:ph type="sldNum" sz="quarter" idx="12"/>
          </p:nvPr>
        </p:nvSpPr>
        <p:spPr>
          <a:xfrm>
            <a:off x="6553200" y="6492877"/>
            <a:ext cx="2133600" cy="365123"/>
          </a:xfrm>
        </p:spPr>
        <p:txBody>
          <a:bodyPr/>
          <a:lstStyle/>
          <a:p>
            <a:fld id="{B6F15528-21DE-4FAA-801E-634DDDAF4B2B}" type="slidenum">
              <a:rPr lang="en-US" smtClean="0"/>
              <a:pPr/>
              <a:t>24</a:t>
            </a:fld>
            <a:endParaRPr lang="en-US" dirty="0"/>
          </a:p>
        </p:txBody>
      </p:sp>
      <p:sp>
        <p:nvSpPr>
          <p:cNvPr id="8" name="Virsraksts 1"/>
          <p:cNvSpPr txBox="1">
            <a:spLocks/>
          </p:cNvSpPr>
          <p:nvPr/>
        </p:nvSpPr>
        <p:spPr>
          <a:xfrm>
            <a:off x="1828800" y="304800"/>
            <a:ext cx="5181600" cy="1371600"/>
          </a:xfrm>
          <a:prstGeom prst="rect">
            <a:avLst/>
          </a:prstGeom>
        </p:spPr>
        <p:txBody>
          <a:bodyPr vert="horz" anchor="ctr">
            <a:noAutofit/>
          </a:bodyPr>
          <a:lstStyle/>
          <a:p>
            <a:pPr lvl="0" algn="ctr" defTabSz="914400">
              <a:spcBef>
                <a:spcPct val="0"/>
              </a:spcBef>
              <a:defRPr/>
            </a:pPr>
            <a:r>
              <a:rPr kumimoji="0" lang="lv-LV" sz="2400" b="1" i="0" u="none" strike="noStrike" kern="1200" spc="0" normalizeH="0" noProof="0" dirty="0" smtClean="0">
                <a:ln>
                  <a:noFill/>
                </a:ln>
                <a:solidFill>
                  <a:schemeClr val="accent2">
                    <a:lumMod val="75000"/>
                  </a:schemeClr>
                </a:solidFill>
                <a:effectLst/>
                <a:uLnTx/>
                <a:uFillTx/>
                <a:latin typeface="Verdana" pitchFamily="34" charset="0"/>
                <a:ea typeface="Verdana" pitchFamily="34" charset="0"/>
                <a:cs typeface="Verdana" pitchFamily="34" charset="0"/>
              </a:rPr>
              <a:t>2014.g. paveiktais: </a:t>
            </a:r>
            <a:r>
              <a:rPr lang="lv-LV" sz="2400" b="1" u="sng" dirty="0" smtClean="0">
                <a:solidFill>
                  <a:schemeClr val="accent2">
                    <a:lumMod val="75000"/>
                  </a:schemeClr>
                </a:solidFill>
                <a:latin typeface="Verdana" pitchFamily="34" charset="0"/>
                <a:ea typeface="Verdana" pitchFamily="34" charset="0"/>
                <a:cs typeface="Verdana" pitchFamily="34" charset="0"/>
              </a:rPr>
              <a:t>VSMC izglītojošie pasākumi (2)</a:t>
            </a:r>
            <a:endParaRPr kumimoji="0" lang="lv-LV" sz="2000" b="1" i="0" u="sng" strike="noStrike" kern="1200" spc="0" normalizeH="0" noProof="0" dirty="0">
              <a:ln>
                <a:noFill/>
              </a:ln>
              <a:solidFill>
                <a:schemeClr val="accent2">
                  <a:lumMod val="75000"/>
                </a:schemeClr>
              </a:solidFill>
              <a:effectLst/>
              <a:uLnTx/>
              <a:uFillTx/>
              <a:latin typeface="Verdana" pitchFamily="34" charset="0"/>
              <a:ea typeface="Verdana" pitchFamily="34" charset="0"/>
              <a:cs typeface="Verdana" pitchFamily="34" charset="0"/>
            </a:endParaRPr>
          </a:p>
        </p:txBody>
      </p:sp>
      <p:sp>
        <p:nvSpPr>
          <p:cNvPr id="9" name="Footer Placeholder 8"/>
          <p:cNvSpPr>
            <a:spLocks noGrp="1"/>
          </p:cNvSpPr>
          <p:nvPr>
            <p:ph type="ftr" sz="quarter" idx="11"/>
          </p:nvPr>
        </p:nvSpPr>
        <p:spPr>
          <a:xfrm>
            <a:off x="3124200" y="6492877"/>
            <a:ext cx="2895600" cy="365123"/>
          </a:xfrm>
        </p:spPr>
        <p:txBody>
          <a:bodyPr/>
          <a:lstStyle/>
          <a:p>
            <a:r>
              <a:rPr lang="en-US" dirty="0" err="1" smtClean="0"/>
              <a:t>Konference</a:t>
            </a:r>
            <a:r>
              <a:rPr lang="en-US" dirty="0" smtClean="0"/>
              <a:t> “</a:t>
            </a:r>
            <a:r>
              <a:rPr lang="en-US" dirty="0" err="1" smtClean="0"/>
              <a:t>Esi</a:t>
            </a:r>
            <a:r>
              <a:rPr lang="en-US" dirty="0" smtClean="0"/>
              <a:t> </a:t>
            </a:r>
            <a:r>
              <a:rPr lang="en-US" dirty="0" err="1" smtClean="0"/>
              <a:t>aktīvs</a:t>
            </a:r>
            <a:r>
              <a:rPr lang="en-US" dirty="0" smtClean="0"/>
              <a:t>!". 09/09/2015, </a:t>
            </a:r>
            <a:r>
              <a:rPr lang="en-US" dirty="0" err="1" smtClean="0"/>
              <a:t>Rīga</a:t>
            </a:r>
            <a:r>
              <a:rPr lang="en-US" dirty="0" smtClean="0"/>
              <a:t>.</a:t>
            </a:r>
            <a:endParaRPr lang="en-US" dirty="0"/>
          </a:p>
        </p:txBody>
      </p:sp>
      <p:grpSp>
        <p:nvGrpSpPr>
          <p:cNvPr id="2" name="Group 20"/>
          <p:cNvGrpSpPr/>
          <p:nvPr/>
        </p:nvGrpSpPr>
        <p:grpSpPr>
          <a:xfrm>
            <a:off x="228600" y="1828800"/>
            <a:ext cx="7239000" cy="4191000"/>
            <a:chOff x="-115444" y="117768"/>
            <a:chExt cx="8658304" cy="3686259"/>
          </a:xfrm>
          <a:scene3d>
            <a:camera prst="orthographicFront"/>
            <a:lightRig rig="flat" dir="t"/>
          </a:scene3d>
        </p:grpSpPr>
        <p:sp>
          <p:nvSpPr>
            <p:cNvPr id="25" name="Rectangle 24"/>
            <p:cNvSpPr/>
            <p:nvPr/>
          </p:nvSpPr>
          <p:spPr>
            <a:xfrm>
              <a:off x="-115444" y="117768"/>
              <a:ext cx="8542860" cy="3686259"/>
            </a:xfrm>
            <a:prstGeom prst="rect">
              <a:avLst/>
            </a:prstGeom>
            <a:sp3d z="190500" extrusionH="12700" prstMaterial="plastic">
              <a:bevelT w="50800" h="50800"/>
            </a:sp3d>
          </p:spPr>
          <p:style>
            <a:lnRef idx="1">
              <a:schemeClr val="accent2">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sp>
        <p:sp>
          <p:nvSpPr>
            <p:cNvPr id="26" name="Rectangle 25"/>
            <p:cNvSpPr/>
            <p:nvPr/>
          </p:nvSpPr>
          <p:spPr>
            <a:xfrm>
              <a:off x="0" y="209927"/>
              <a:ext cx="8542860" cy="3393031"/>
            </a:xfrm>
            <a:prstGeom prst="rect">
              <a:avLst/>
            </a:prstGeom>
            <a:sp3d z="190500"/>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80000" tIns="352800" rIns="180000" bIns="99568" numCol="1" spcCol="1270" anchor="t" anchorCtr="0">
              <a:noAutofit/>
            </a:bodyPr>
            <a:lstStyle/>
            <a:p>
              <a:pPr marL="342000" indent="-342000">
                <a:spcAft>
                  <a:spcPts val="600"/>
                </a:spcAft>
              </a:pPr>
              <a:r>
                <a:rPr lang="lv-LV" sz="1600" dirty="0" smtClean="0">
                  <a:solidFill>
                    <a:schemeClr val="tx1"/>
                  </a:solidFill>
                  <a:latin typeface="Verdana" pitchFamily="34" charset="0"/>
                  <a:ea typeface="Verdana" pitchFamily="34" charset="0"/>
                  <a:cs typeface="Verdana" pitchFamily="34" charset="0"/>
                </a:rPr>
                <a:t> </a:t>
              </a:r>
              <a:r>
                <a:rPr lang="x-none" sz="1600" b="1" smtClean="0">
                  <a:latin typeface="Verdana" pitchFamily="34" charset="0"/>
                  <a:ea typeface="Verdana" pitchFamily="34" charset="0"/>
                  <a:cs typeface="Verdana" pitchFamily="34" charset="0"/>
                </a:rPr>
                <a:t>Centra izglītojošais un metodiskais atbalsts sporta organizācijām </a:t>
              </a:r>
              <a:endParaRPr lang="lv-LV" sz="1600" b="1" dirty="0" smtClean="0">
                <a:latin typeface="Verdana" pitchFamily="34" charset="0"/>
                <a:ea typeface="Verdana" pitchFamily="34" charset="0"/>
                <a:cs typeface="Verdana" pitchFamily="34" charset="0"/>
              </a:endParaRPr>
            </a:p>
            <a:p>
              <a:pPr marL="342000" indent="-342000">
                <a:spcAft>
                  <a:spcPts val="600"/>
                </a:spcAft>
                <a:buFont typeface="Wingdings" pitchFamily="2" charset="2"/>
                <a:buChar char="Ø"/>
              </a:pPr>
              <a:r>
                <a:rPr lang="lv-LV" sz="1600" dirty="0" smtClean="0">
                  <a:latin typeface="Verdana" pitchFamily="34" charset="0"/>
                  <a:ea typeface="Verdana" pitchFamily="34" charset="0"/>
                  <a:cs typeface="Verdana" pitchFamily="34" charset="0"/>
                </a:rPr>
                <a:t> 2 kursi „</a:t>
              </a:r>
              <a:r>
                <a:rPr lang="lv-LV" sz="1600" b="1" dirty="0" smtClean="0">
                  <a:latin typeface="Verdana" pitchFamily="34" charset="0"/>
                  <a:ea typeface="Verdana" pitchFamily="34" charset="0"/>
                  <a:cs typeface="Verdana" pitchFamily="34" charset="0"/>
                </a:rPr>
                <a:t>Sporta medicīnas pamati ģimenes ārsta praksē</a:t>
              </a:r>
              <a:r>
                <a:rPr lang="lv-LV" sz="1600" dirty="0" smtClean="0">
                  <a:latin typeface="Verdana" pitchFamily="34" charset="0"/>
                  <a:ea typeface="Verdana" pitchFamily="34" charset="0"/>
                  <a:cs typeface="Verdana" pitchFamily="34" charset="0"/>
                </a:rPr>
                <a:t>” un 6 kursi „</a:t>
              </a:r>
              <a:r>
                <a:rPr lang="lv-LV" sz="1600" b="1" dirty="0" smtClean="0">
                  <a:latin typeface="Verdana" pitchFamily="34" charset="0"/>
                  <a:ea typeface="Verdana" pitchFamily="34" charset="0"/>
                  <a:cs typeface="Verdana" pitchFamily="34" charset="0"/>
                </a:rPr>
                <a:t>Fiziskās veselības aprūpe un veicināšana bērniem un pieaugušajiem  māsas praksē</a:t>
              </a:r>
              <a:r>
                <a:rPr lang="lv-LV" sz="1600" dirty="0" smtClean="0">
                  <a:latin typeface="Verdana" pitchFamily="34" charset="0"/>
                  <a:ea typeface="Verdana" pitchFamily="34" charset="0"/>
                  <a:cs typeface="Verdana" pitchFamily="34" charset="0"/>
                </a:rPr>
                <a:t>” (140 ārstniecības personas);</a:t>
              </a:r>
            </a:p>
            <a:p>
              <a:pPr marL="342000" indent="-342000">
                <a:spcAft>
                  <a:spcPts val="600"/>
                </a:spcAft>
                <a:buFont typeface="Wingdings" pitchFamily="2" charset="2"/>
                <a:buChar char="Ø"/>
              </a:pPr>
              <a:r>
                <a:rPr lang="lv-LV" sz="1600" dirty="0" smtClean="0">
                  <a:latin typeface="Verdana" pitchFamily="34" charset="0"/>
                  <a:ea typeface="Verdana" pitchFamily="34" charset="0"/>
                  <a:cs typeface="Verdana" pitchFamily="34" charset="0"/>
                </a:rPr>
                <a:t> novadīti 39 semināri sporta medicīnas jomā, no tiem 30 semināri antidopinga jomā uz vietām sporta organizācijās, t.sk. 9 sporta skolās;</a:t>
              </a:r>
            </a:p>
            <a:p>
              <a:pPr marL="342000" indent="-342000">
                <a:spcAft>
                  <a:spcPts val="600"/>
                </a:spcAft>
                <a:buFont typeface="Wingdings" pitchFamily="2" charset="2"/>
                <a:buChar char="Ø"/>
              </a:pPr>
              <a:r>
                <a:rPr lang="lv-LV" sz="1600" dirty="0" smtClean="0">
                  <a:latin typeface="Verdana" pitchFamily="34" charset="0"/>
                  <a:ea typeface="Verdana" pitchFamily="34" charset="0"/>
                  <a:cs typeface="Verdana" pitchFamily="34" charset="0"/>
                </a:rPr>
                <a:t> izstrādāts </a:t>
              </a:r>
              <a:r>
                <a:rPr lang="lv-LV" sz="1600" b="1" dirty="0" smtClean="0">
                  <a:latin typeface="Verdana" pitchFamily="34" charset="0"/>
                  <a:ea typeface="Verdana" pitchFamily="34" charset="0"/>
                  <a:cs typeface="Verdana" pitchFamily="34" charset="0"/>
                </a:rPr>
                <a:t>metodiskais materiāls ģimenes ārstu praksēm „Fiziskās aktivitātes receptes izrakstīšana ģimenes ārsta praksē”.</a:t>
              </a:r>
            </a:p>
          </p:txBody>
        </p:sp>
      </p:grpSp>
      <p:grpSp>
        <p:nvGrpSpPr>
          <p:cNvPr id="3" name="Group 21"/>
          <p:cNvGrpSpPr/>
          <p:nvPr/>
        </p:nvGrpSpPr>
        <p:grpSpPr>
          <a:xfrm>
            <a:off x="228600" y="1828800"/>
            <a:ext cx="8026400" cy="391491"/>
            <a:chOff x="318947" y="67519"/>
            <a:chExt cx="7963426" cy="391491"/>
          </a:xfrm>
          <a:scene3d>
            <a:camera prst="orthographicFront"/>
            <a:lightRig rig="flat" dir="t"/>
          </a:scene3d>
        </p:grpSpPr>
        <p:sp>
          <p:nvSpPr>
            <p:cNvPr id="23" name="Rounded Rectangle 22"/>
            <p:cNvSpPr/>
            <p:nvPr/>
          </p:nvSpPr>
          <p:spPr>
            <a:xfrm>
              <a:off x="318947" y="67519"/>
              <a:ext cx="7755584" cy="391491"/>
            </a:xfrm>
            <a:prstGeom prst="roundRect">
              <a:avLst/>
            </a:prstGeom>
            <a:solidFill>
              <a:srgbClr val="BC4C00"/>
            </a:solidFill>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2">
                <a:hueOff val="0"/>
                <a:satOff val="0"/>
                <a:lumOff val="0"/>
                <a:alphaOff val="0"/>
              </a:schemeClr>
            </a:effectRef>
            <a:fontRef idx="minor">
              <a:schemeClr val="lt1"/>
            </a:fontRef>
          </p:style>
        </p:sp>
        <p:sp>
          <p:nvSpPr>
            <p:cNvPr id="24" name="Rounded Rectangle 6"/>
            <p:cNvSpPr/>
            <p:nvPr/>
          </p:nvSpPr>
          <p:spPr>
            <a:xfrm>
              <a:off x="338058" y="86630"/>
              <a:ext cx="7944315" cy="353269"/>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226030" tIns="0" rIns="226030" bIns="0" numCol="1" spcCol="1270" anchor="ctr" anchorCtr="0">
              <a:noAutofit/>
            </a:bodyPr>
            <a:lstStyle/>
            <a:p>
              <a:pPr lvl="0" algn="l" defTabSz="666750">
                <a:lnSpc>
                  <a:spcPct val="100000"/>
                </a:lnSpc>
                <a:spcBef>
                  <a:spcPct val="0"/>
                </a:spcBef>
                <a:spcAft>
                  <a:spcPts val="600"/>
                </a:spcAft>
              </a:pPr>
              <a:r>
                <a:rPr lang="lv-LV" sz="1600" b="1" dirty="0" smtClean="0">
                  <a:latin typeface="Verdana" pitchFamily="34" charset="0"/>
                  <a:ea typeface="Verdana" pitchFamily="34" charset="0"/>
                  <a:cs typeface="Verdana" pitchFamily="34" charset="0"/>
                </a:rPr>
                <a:t>VSMC galvenās aktivitātes 2014.g.:</a:t>
              </a:r>
              <a:endParaRPr lang="en-US" sz="1600" b="1" kern="1200" noProof="0" dirty="0">
                <a:latin typeface="Verdana" pitchFamily="34" charset="0"/>
                <a:ea typeface="Verdana" pitchFamily="34" charset="0"/>
                <a:cs typeface="Verdana" pitchFamily="34" charset="0"/>
              </a:endParaRPr>
            </a:p>
          </p:txBody>
        </p:sp>
      </p:grpSp>
      <p:pic>
        <p:nvPicPr>
          <p:cNvPr id="13" name="Picture 2"/>
          <p:cNvPicPr>
            <a:picLocks noChangeAspect="1" noChangeArrowheads="1"/>
          </p:cNvPicPr>
          <p:nvPr/>
        </p:nvPicPr>
        <p:blipFill>
          <a:blip r:embed="rId4" cstate="print"/>
          <a:srcRect l="67500" t="30469" r="13125" b="34375"/>
          <a:stretch>
            <a:fillRect/>
          </a:stretch>
        </p:blipFill>
        <p:spPr bwMode="auto">
          <a:xfrm>
            <a:off x="7315200" y="0"/>
            <a:ext cx="1713652" cy="2487559"/>
          </a:xfrm>
          <a:prstGeom prst="rect">
            <a:avLst/>
          </a:prstGeom>
          <a:ln>
            <a:noFill/>
          </a:ln>
          <a:effectLst>
            <a:softEdge rad="112500"/>
          </a:effectLst>
        </p:spPr>
      </p:pic>
      <p:pic>
        <p:nvPicPr>
          <p:cNvPr id="79873" name="Picture 1"/>
          <p:cNvPicPr>
            <a:picLocks noChangeAspect="1" noChangeArrowheads="1"/>
          </p:cNvPicPr>
          <p:nvPr/>
        </p:nvPicPr>
        <p:blipFill>
          <a:blip r:embed="rId5" cstate="print"/>
          <a:srcRect l="26250" t="12500" r="27500" b="4688"/>
          <a:stretch>
            <a:fillRect/>
          </a:stretch>
        </p:blipFill>
        <p:spPr bwMode="auto">
          <a:xfrm>
            <a:off x="7239000" y="2438400"/>
            <a:ext cx="1905001" cy="2510481"/>
          </a:xfrm>
          <a:prstGeom prst="rect">
            <a:avLst/>
          </a:prstGeom>
          <a:ln>
            <a:noFill/>
          </a:ln>
          <a:effectLst>
            <a:softEdge rad="112500"/>
          </a:effectLst>
        </p:spPr>
      </p:pic>
      <p:pic>
        <p:nvPicPr>
          <p:cNvPr id="79874" name="Picture 2"/>
          <p:cNvPicPr>
            <a:picLocks noChangeAspect="1" noChangeArrowheads="1"/>
          </p:cNvPicPr>
          <p:nvPr/>
        </p:nvPicPr>
        <p:blipFill>
          <a:blip r:embed="rId6" cstate="print"/>
          <a:srcRect l="27419" t="21326" r="27246" b="11703"/>
          <a:stretch>
            <a:fillRect/>
          </a:stretch>
        </p:blipFill>
        <p:spPr bwMode="auto">
          <a:xfrm>
            <a:off x="7315200" y="4724399"/>
            <a:ext cx="1828800" cy="216130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381000" y="0"/>
            <a:ext cx="1761743" cy="1957799"/>
          </a:xfrm>
          <a:prstGeom prst="rect">
            <a:avLst/>
          </a:prstGeom>
        </p:spPr>
      </p:pic>
      <p:sp>
        <p:nvSpPr>
          <p:cNvPr id="5" name="Slaida numura vietturis 4"/>
          <p:cNvSpPr>
            <a:spLocks noGrp="1"/>
          </p:cNvSpPr>
          <p:nvPr>
            <p:ph type="sldNum" sz="quarter" idx="12"/>
          </p:nvPr>
        </p:nvSpPr>
        <p:spPr>
          <a:xfrm>
            <a:off x="6553200" y="6492877"/>
            <a:ext cx="2133600" cy="365123"/>
          </a:xfrm>
        </p:spPr>
        <p:txBody>
          <a:bodyPr/>
          <a:lstStyle/>
          <a:p>
            <a:fld id="{B6F15528-21DE-4FAA-801E-634DDDAF4B2B}" type="slidenum">
              <a:rPr lang="en-US" smtClean="0"/>
              <a:pPr/>
              <a:t>25</a:t>
            </a:fld>
            <a:endParaRPr lang="en-US" dirty="0"/>
          </a:p>
        </p:txBody>
      </p:sp>
      <p:sp>
        <p:nvSpPr>
          <p:cNvPr id="8" name="Virsraksts 1"/>
          <p:cNvSpPr txBox="1">
            <a:spLocks/>
          </p:cNvSpPr>
          <p:nvPr/>
        </p:nvSpPr>
        <p:spPr>
          <a:xfrm>
            <a:off x="1981200" y="304800"/>
            <a:ext cx="5181600" cy="1371600"/>
          </a:xfrm>
          <a:prstGeom prst="rect">
            <a:avLst/>
          </a:prstGeom>
        </p:spPr>
        <p:txBody>
          <a:bodyPr vert="horz"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lv-LV" sz="2400" b="1" i="0" u="none" strike="noStrike" kern="1200" spc="0" normalizeH="0" noProof="0" dirty="0" smtClean="0">
                <a:ln>
                  <a:noFill/>
                </a:ln>
                <a:solidFill>
                  <a:schemeClr val="accent2">
                    <a:lumMod val="75000"/>
                  </a:schemeClr>
                </a:solidFill>
                <a:effectLst/>
                <a:uLnTx/>
                <a:uFillTx/>
                <a:latin typeface="Verdana" pitchFamily="34" charset="0"/>
                <a:ea typeface="Verdana" pitchFamily="34" charset="0"/>
                <a:cs typeface="Verdana" pitchFamily="34" charset="0"/>
              </a:rPr>
              <a:t>SPKC 2015.g. uzsākti: </a:t>
            </a:r>
            <a:r>
              <a:rPr kumimoji="0" lang="lv-LV" sz="2400" b="1" i="0" u="sng" strike="noStrike" kern="1200" spc="0" normalizeH="0" noProof="0" dirty="0" smtClean="0">
                <a:ln>
                  <a:noFill/>
                </a:ln>
                <a:solidFill>
                  <a:schemeClr val="accent2">
                    <a:lumMod val="75000"/>
                  </a:schemeClr>
                </a:solidFill>
                <a:effectLst/>
                <a:uLnTx/>
                <a:uFillTx/>
                <a:latin typeface="Verdana" pitchFamily="34" charset="0"/>
                <a:ea typeface="Verdana" pitchFamily="34" charset="0"/>
                <a:cs typeface="Verdana" pitchFamily="34" charset="0"/>
              </a:rPr>
              <a:t>veselības maršruti </a:t>
            </a:r>
            <a:r>
              <a:rPr kumimoji="0" lang="lv-LV" sz="2000" b="1" i="0" u="sng" strike="noStrike" kern="1200" spc="0" normalizeH="0" noProof="0" dirty="0" smtClean="0">
                <a:ln>
                  <a:noFill/>
                </a:ln>
                <a:solidFill>
                  <a:schemeClr val="accent2">
                    <a:lumMod val="75000"/>
                  </a:schemeClr>
                </a:solidFill>
                <a:effectLst/>
                <a:uLnTx/>
                <a:uFillTx/>
                <a:latin typeface="Verdana" pitchFamily="34" charset="0"/>
                <a:ea typeface="Verdana" pitchFamily="34" charset="0"/>
                <a:cs typeface="Verdana" pitchFamily="34" charset="0"/>
              </a:rPr>
              <a:t>(1)</a:t>
            </a:r>
            <a:endParaRPr kumimoji="0" lang="lv-LV" sz="2000" b="1" i="0" u="sng" strike="noStrike" kern="1200" spc="0" normalizeH="0" noProof="0" dirty="0">
              <a:ln>
                <a:noFill/>
              </a:ln>
              <a:solidFill>
                <a:schemeClr val="accent2">
                  <a:lumMod val="75000"/>
                </a:schemeClr>
              </a:solidFill>
              <a:effectLst/>
              <a:uLnTx/>
              <a:uFillTx/>
              <a:latin typeface="Verdana" pitchFamily="34" charset="0"/>
              <a:ea typeface="Verdana" pitchFamily="34" charset="0"/>
              <a:cs typeface="Verdana" pitchFamily="34" charset="0"/>
            </a:endParaRPr>
          </a:p>
        </p:txBody>
      </p:sp>
      <p:sp>
        <p:nvSpPr>
          <p:cNvPr id="9" name="Footer Placeholder 8"/>
          <p:cNvSpPr>
            <a:spLocks noGrp="1"/>
          </p:cNvSpPr>
          <p:nvPr>
            <p:ph type="ftr" sz="quarter" idx="11"/>
          </p:nvPr>
        </p:nvSpPr>
        <p:spPr>
          <a:xfrm>
            <a:off x="3124200" y="6492877"/>
            <a:ext cx="2895600" cy="365123"/>
          </a:xfrm>
        </p:spPr>
        <p:txBody>
          <a:bodyPr/>
          <a:lstStyle/>
          <a:p>
            <a:r>
              <a:rPr lang="en-US" dirty="0" err="1" smtClean="0"/>
              <a:t>Konference</a:t>
            </a:r>
            <a:r>
              <a:rPr lang="en-US" dirty="0" smtClean="0"/>
              <a:t> “</a:t>
            </a:r>
            <a:r>
              <a:rPr lang="en-US" dirty="0" err="1" smtClean="0"/>
              <a:t>Esi</a:t>
            </a:r>
            <a:r>
              <a:rPr lang="en-US" dirty="0" smtClean="0"/>
              <a:t> </a:t>
            </a:r>
            <a:r>
              <a:rPr lang="en-US" dirty="0" err="1" smtClean="0"/>
              <a:t>aktīvs</a:t>
            </a:r>
            <a:r>
              <a:rPr lang="en-US" dirty="0" smtClean="0"/>
              <a:t>!". 09/09/2015, </a:t>
            </a:r>
            <a:r>
              <a:rPr lang="en-US" dirty="0" err="1" smtClean="0"/>
              <a:t>Rīga</a:t>
            </a:r>
            <a:r>
              <a:rPr lang="en-US" dirty="0" smtClean="0"/>
              <a:t>.</a:t>
            </a:r>
            <a:endParaRPr lang="en-US" dirty="0"/>
          </a:p>
        </p:txBody>
      </p:sp>
      <p:grpSp>
        <p:nvGrpSpPr>
          <p:cNvPr id="2" name="Group 20"/>
          <p:cNvGrpSpPr/>
          <p:nvPr/>
        </p:nvGrpSpPr>
        <p:grpSpPr>
          <a:xfrm>
            <a:off x="304800" y="1676400"/>
            <a:ext cx="5715000" cy="3505200"/>
            <a:chOff x="-115444" y="117768"/>
            <a:chExt cx="8658304" cy="3686259"/>
          </a:xfrm>
          <a:scene3d>
            <a:camera prst="orthographicFront"/>
            <a:lightRig rig="flat" dir="t"/>
          </a:scene3d>
        </p:grpSpPr>
        <p:sp>
          <p:nvSpPr>
            <p:cNvPr id="25" name="Rectangle 24"/>
            <p:cNvSpPr/>
            <p:nvPr/>
          </p:nvSpPr>
          <p:spPr>
            <a:xfrm>
              <a:off x="-115444" y="117768"/>
              <a:ext cx="8542860" cy="3686259"/>
            </a:xfrm>
            <a:prstGeom prst="rect">
              <a:avLst/>
            </a:prstGeom>
            <a:sp3d z="190500" extrusionH="12700" prstMaterial="plastic">
              <a:bevelT w="50800" h="50800"/>
            </a:sp3d>
          </p:spPr>
          <p:style>
            <a:lnRef idx="1">
              <a:schemeClr val="accent2">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sp>
        <p:sp>
          <p:nvSpPr>
            <p:cNvPr id="26" name="Rectangle 25"/>
            <p:cNvSpPr/>
            <p:nvPr/>
          </p:nvSpPr>
          <p:spPr>
            <a:xfrm>
              <a:off x="0" y="209927"/>
              <a:ext cx="8542860" cy="2687643"/>
            </a:xfrm>
            <a:prstGeom prst="rect">
              <a:avLst/>
            </a:prstGeom>
            <a:sp3d z="190500"/>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80000" tIns="352800" rIns="180000" bIns="99568" numCol="1" spcCol="1270" anchor="t" anchorCtr="0">
              <a:noAutofit/>
            </a:bodyPr>
            <a:lstStyle/>
            <a:p>
              <a:pPr marL="108000" indent="-180000">
                <a:spcAft>
                  <a:spcPts val="600"/>
                </a:spcAft>
                <a:buFont typeface="Wingdings" pitchFamily="2" charset="2"/>
                <a:buChar char="Ø"/>
              </a:pPr>
              <a:r>
                <a:rPr lang="lv-LV" sz="1500" dirty="0" smtClean="0">
                  <a:solidFill>
                    <a:schemeClr val="tx1"/>
                  </a:solidFill>
                  <a:latin typeface="Verdana" pitchFamily="34" charset="0"/>
                  <a:ea typeface="Verdana" pitchFamily="34" charset="0"/>
                  <a:cs typeface="Verdana" pitchFamily="34" charset="0"/>
                </a:rPr>
                <a:t> </a:t>
              </a:r>
              <a:r>
                <a:rPr lang="lv-LV" sz="1600" b="1" dirty="0" smtClean="0">
                  <a:solidFill>
                    <a:schemeClr val="tx1"/>
                  </a:solidFill>
                  <a:latin typeface="Verdana" pitchFamily="34" charset="0"/>
                  <a:ea typeface="Verdana" pitchFamily="34" charset="0"/>
                  <a:cs typeface="Verdana" pitchFamily="34" charset="0"/>
                </a:rPr>
                <a:t>Mērķis</a:t>
              </a:r>
              <a:r>
                <a:rPr lang="lv-LV" sz="1600" dirty="0" smtClean="0">
                  <a:solidFill>
                    <a:schemeClr val="tx1"/>
                  </a:solidFill>
                  <a:latin typeface="Verdana" pitchFamily="34" charset="0"/>
                  <a:ea typeface="Verdana" pitchFamily="34" charset="0"/>
                  <a:cs typeface="Verdana" pitchFamily="34" charset="0"/>
                </a:rPr>
                <a:t>: </a:t>
              </a:r>
              <a:r>
                <a:rPr lang="lv-LV" sz="1600" dirty="0" smtClean="0">
                  <a:latin typeface="Verdana" pitchFamily="34" charset="0"/>
                  <a:ea typeface="Verdana" pitchFamily="34" charset="0"/>
                  <a:cs typeface="Verdana" pitchFamily="34" charset="0"/>
                </a:rPr>
                <a:t>Kampaņas „Aktīva ik diena!” ietvaros ir izveidoti 5 veselības maršruti dažādās Latvijas pilsētās, lai </a:t>
              </a:r>
              <a:r>
                <a:rPr lang="lv-LV" sz="1600" u="sng" dirty="0" smtClean="0">
                  <a:latin typeface="Verdana" pitchFamily="34" charset="0"/>
                  <a:ea typeface="Verdana" pitchFamily="34" charset="0"/>
                  <a:cs typeface="Verdana" pitchFamily="34" charset="0"/>
                </a:rPr>
                <a:t>veicinātu iedzīvotāju fizisko un garīgo veselību un fizisko aktivitāšu iekļaušanu ikdienā un apvienotu patīkamo ar lietderīgo – pastaigu brīvā dabā un fiziskās aktivitātes.</a:t>
              </a:r>
              <a:endParaRPr lang="lv-LV" sz="1600" dirty="0" smtClean="0">
                <a:latin typeface="Verdana" pitchFamily="34" charset="0"/>
                <a:ea typeface="Verdana" pitchFamily="34" charset="0"/>
                <a:cs typeface="Verdana" pitchFamily="34" charset="0"/>
              </a:endParaRPr>
            </a:p>
            <a:p>
              <a:pPr marL="108000" indent="-180000">
                <a:spcAft>
                  <a:spcPts val="600"/>
                </a:spcAft>
                <a:buFont typeface="Wingdings" pitchFamily="2" charset="2"/>
                <a:buChar char="Ø"/>
              </a:pPr>
              <a:r>
                <a:rPr lang="lv-LV" sz="1600" dirty="0" smtClean="0">
                  <a:latin typeface="Verdana" pitchFamily="34" charset="0"/>
                  <a:ea typeface="Verdana" pitchFamily="34" charset="0"/>
                  <a:cs typeface="Verdana" pitchFamily="34" charset="0"/>
                </a:rPr>
                <a:t> Ogrē, Jūrmalā, Tukumā, Varakļānos un Cēsīs.</a:t>
              </a:r>
            </a:p>
            <a:p>
              <a:pPr marL="108000" indent="-180000">
                <a:spcAft>
                  <a:spcPts val="600"/>
                </a:spcAft>
                <a:buFont typeface="Wingdings" pitchFamily="2" charset="2"/>
                <a:buChar char="Ø"/>
              </a:pPr>
              <a:r>
                <a:rPr lang="lv-LV" sz="1600" dirty="0" smtClean="0">
                  <a:latin typeface="Verdana" pitchFamily="34" charset="0"/>
                  <a:ea typeface="Verdana" pitchFamily="34" charset="0"/>
                  <a:cs typeface="Verdana" pitchFamily="34" charset="0"/>
                </a:rPr>
                <a:t>Vidēji 2 km garajos maršrutos ir izvietoti informatīvi plakāti ar vingrojumiem veselības veicināšanai dažādām vecuma grupām. </a:t>
              </a:r>
              <a:endParaRPr lang="lv-LV" sz="1600" dirty="0" smtClean="0">
                <a:solidFill>
                  <a:schemeClr val="tx1"/>
                </a:solidFill>
                <a:latin typeface="Verdana" pitchFamily="34" charset="0"/>
                <a:ea typeface="Verdana" pitchFamily="34" charset="0"/>
                <a:cs typeface="Verdana" pitchFamily="34" charset="0"/>
              </a:endParaRPr>
            </a:p>
            <a:p>
              <a:pPr marL="108000" indent="-180000" algn="ctr">
                <a:spcAft>
                  <a:spcPts val="600"/>
                </a:spcAft>
              </a:pPr>
              <a:r>
                <a:rPr lang="lv-LV" sz="1600" b="1" dirty="0" smtClean="0">
                  <a:solidFill>
                    <a:schemeClr val="tx1"/>
                  </a:solidFill>
                  <a:latin typeface="Verdana" pitchFamily="34" charset="0"/>
                  <a:ea typeface="Verdana" pitchFamily="34" charset="0"/>
                  <a:cs typeface="Verdana" pitchFamily="34" charset="0"/>
                </a:rPr>
                <a:t> </a:t>
              </a:r>
              <a:r>
                <a:rPr lang="lv-LV" sz="1600" b="1" dirty="0" err="1" smtClean="0">
                  <a:solidFill>
                    <a:srgbClr val="00B050"/>
                  </a:solidFill>
                  <a:latin typeface="Verdana" pitchFamily="34" charset="0"/>
                  <a:ea typeface="Verdana" pitchFamily="34" charset="0"/>
                  <a:cs typeface="Verdana" pitchFamily="34" charset="0"/>
                </a:rPr>
                <a:t>www.aktivadiena.lv</a:t>
              </a:r>
              <a:r>
                <a:rPr lang="lv-LV" sz="1500" i="1" dirty="0" smtClean="0">
                  <a:solidFill>
                    <a:schemeClr val="tx2"/>
                  </a:solidFill>
                  <a:latin typeface="Verdana" pitchFamily="34" charset="0"/>
                  <a:ea typeface="Verdana" pitchFamily="34" charset="0"/>
                  <a:cs typeface="Verdana" pitchFamily="34" charset="0"/>
                </a:rPr>
                <a:t/>
              </a:r>
              <a:br>
                <a:rPr lang="lv-LV" sz="1500" i="1" dirty="0" smtClean="0">
                  <a:solidFill>
                    <a:schemeClr val="tx2"/>
                  </a:solidFill>
                  <a:latin typeface="Verdana" pitchFamily="34" charset="0"/>
                  <a:ea typeface="Verdana" pitchFamily="34" charset="0"/>
                  <a:cs typeface="Verdana" pitchFamily="34" charset="0"/>
                </a:rPr>
              </a:br>
              <a:r>
                <a:rPr lang="lv-LV" sz="1500" dirty="0" smtClean="0">
                  <a:solidFill>
                    <a:schemeClr val="tx2"/>
                  </a:solidFill>
                  <a:latin typeface="Verdana" pitchFamily="34" charset="0"/>
                  <a:ea typeface="Verdana" pitchFamily="34" charset="0"/>
                  <a:cs typeface="Verdana" pitchFamily="34" charset="0"/>
                </a:rPr>
                <a:t/>
              </a:r>
              <a:br>
                <a:rPr lang="lv-LV" sz="1500" dirty="0" smtClean="0">
                  <a:solidFill>
                    <a:schemeClr val="tx2"/>
                  </a:solidFill>
                  <a:latin typeface="Verdana" pitchFamily="34" charset="0"/>
                  <a:ea typeface="Verdana" pitchFamily="34" charset="0"/>
                  <a:cs typeface="Verdana" pitchFamily="34" charset="0"/>
                </a:rPr>
              </a:br>
              <a:endParaRPr lang="lv-LV" sz="1500" i="1" dirty="0" smtClean="0">
                <a:solidFill>
                  <a:schemeClr val="tx2"/>
                </a:solidFill>
                <a:latin typeface="Verdana" pitchFamily="34" charset="0"/>
                <a:ea typeface="Verdana" pitchFamily="34" charset="0"/>
                <a:cs typeface="Verdana" pitchFamily="34" charset="0"/>
              </a:endParaRPr>
            </a:p>
            <a:p>
              <a:pPr>
                <a:spcBef>
                  <a:spcPct val="0"/>
                </a:spcBef>
              </a:pPr>
              <a:r>
                <a:rPr lang="lv-LV" sz="1500" dirty="0" smtClean="0">
                  <a:solidFill>
                    <a:schemeClr val="tx2"/>
                  </a:solidFill>
                  <a:latin typeface="Verdana" pitchFamily="34" charset="0"/>
                  <a:ea typeface="Verdana" pitchFamily="34" charset="0"/>
                  <a:cs typeface="Verdana" pitchFamily="34" charset="0"/>
                </a:rPr>
                <a:t/>
              </a:r>
              <a:br>
                <a:rPr lang="lv-LV" sz="1500" dirty="0" smtClean="0">
                  <a:solidFill>
                    <a:schemeClr val="tx2"/>
                  </a:solidFill>
                  <a:latin typeface="Verdana" pitchFamily="34" charset="0"/>
                  <a:ea typeface="Verdana" pitchFamily="34" charset="0"/>
                  <a:cs typeface="Verdana" pitchFamily="34" charset="0"/>
                </a:rPr>
              </a:br>
              <a:endParaRPr lang="lv-LV" sz="1500" dirty="0" smtClean="0">
                <a:solidFill>
                  <a:schemeClr val="tx2"/>
                </a:solidFill>
                <a:latin typeface="Verdana" pitchFamily="34" charset="0"/>
                <a:ea typeface="Verdana" pitchFamily="34" charset="0"/>
                <a:cs typeface="Verdana" pitchFamily="34" charset="0"/>
              </a:endParaRPr>
            </a:p>
          </p:txBody>
        </p:sp>
      </p:grpSp>
      <p:grpSp>
        <p:nvGrpSpPr>
          <p:cNvPr id="3" name="Group 21"/>
          <p:cNvGrpSpPr/>
          <p:nvPr/>
        </p:nvGrpSpPr>
        <p:grpSpPr>
          <a:xfrm>
            <a:off x="304800" y="1676400"/>
            <a:ext cx="6019800" cy="391491"/>
            <a:chOff x="318947" y="67519"/>
            <a:chExt cx="7963426" cy="391491"/>
          </a:xfrm>
          <a:scene3d>
            <a:camera prst="orthographicFront"/>
            <a:lightRig rig="flat" dir="t"/>
          </a:scene3d>
        </p:grpSpPr>
        <p:sp>
          <p:nvSpPr>
            <p:cNvPr id="23" name="Rounded Rectangle 22"/>
            <p:cNvSpPr/>
            <p:nvPr/>
          </p:nvSpPr>
          <p:spPr>
            <a:xfrm>
              <a:off x="318947" y="67519"/>
              <a:ext cx="7755584" cy="391491"/>
            </a:xfrm>
            <a:prstGeom prst="roundRect">
              <a:avLst/>
            </a:prstGeom>
            <a:solidFill>
              <a:srgbClr val="BC4C00"/>
            </a:solidFill>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2">
                <a:hueOff val="0"/>
                <a:satOff val="0"/>
                <a:lumOff val="0"/>
                <a:alphaOff val="0"/>
              </a:schemeClr>
            </a:effectRef>
            <a:fontRef idx="minor">
              <a:schemeClr val="lt1"/>
            </a:fontRef>
          </p:style>
        </p:sp>
        <p:sp>
          <p:nvSpPr>
            <p:cNvPr id="24" name="Rounded Rectangle 6"/>
            <p:cNvSpPr/>
            <p:nvPr/>
          </p:nvSpPr>
          <p:spPr>
            <a:xfrm>
              <a:off x="338058" y="86630"/>
              <a:ext cx="7944315" cy="353269"/>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226030" tIns="0" rIns="226030" bIns="0" numCol="1" spcCol="1270" anchor="ctr" anchorCtr="0">
              <a:noAutofit/>
            </a:bodyPr>
            <a:lstStyle/>
            <a:p>
              <a:pPr lvl="0" algn="l" defTabSz="666750">
                <a:lnSpc>
                  <a:spcPct val="100000"/>
                </a:lnSpc>
                <a:spcBef>
                  <a:spcPct val="0"/>
                </a:spcBef>
                <a:spcAft>
                  <a:spcPts val="600"/>
                </a:spcAft>
              </a:pPr>
              <a:r>
                <a:rPr lang="lv-LV" sz="1600" b="1" dirty="0" smtClean="0">
                  <a:latin typeface="Verdana" pitchFamily="34" charset="0"/>
                  <a:ea typeface="Verdana" pitchFamily="34" charset="0"/>
                  <a:cs typeface="Verdana" pitchFamily="34" charset="0"/>
                </a:rPr>
                <a:t>Kampaņa “Aktīva ik diena!”</a:t>
              </a:r>
              <a:endParaRPr lang="en-US" sz="1600" b="1" kern="1200" noProof="0" dirty="0">
                <a:latin typeface="Verdana" pitchFamily="34" charset="0"/>
                <a:ea typeface="Verdana" pitchFamily="34" charset="0"/>
                <a:cs typeface="Verdana" pitchFamily="34" charset="0"/>
              </a:endParaRPr>
            </a:p>
          </p:txBody>
        </p:sp>
      </p:grpSp>
      <p:pic>
        <p:nvPicPr>
          <p:cNvPr id="17" name="Picture 2"/>
          <p:cNvPicPr>
            <a:picLocks noChangeAspect="1" noChangeArrowheads="1"/>
          </p:cNvPicPr>
          <p:nvPr/>
        </p:nvPicPr>
        <p:blipFill>
          <a:blip r:embed="rId4" cstate="print"/>
          <a:srcRect l="6250" t="9375" r="9375" b="71875"/>
          <a:stretch>
            <a:fillRect/>
          </a:stretch>
        </p:blipFill>
        <p:spPr bwMode="auto">
          <a:xfrm>
            <a:off x="228600" y="5181601"/>
            <a:ext cx="8534400" cy="1219200"/>
          </a:xfrm>
          <a:prstGeom prst="rect">
            <a:avLst/>
          </a:prstGeom>
          <a:noFill/>
          <a:ln w="9525">
            <a:noFill/>
            <a:miter lim="800000"/>
            <a:headEnd/>
            <a:tailEnd/>
          </a:ln>
        </p:spPr>
      </p:pic>
      <p:pic>
        <p:nvPicPr>
          <p:cNvPr id="18" name="Picture 2"/>
          <p:cNvPicPr>
            <a:picLocks noChangeAspect="1" noChangeArrowheads="1"/>
          </p:cNvPicPr>
          <p:nvPr/>
        </p:nvPicPr>
        <p:blipFill>
          <a:blip r:embed="rId5" cstate="print"/>
          <a:srcRect l="48750" t="28125" r="31875" b="57031"/>
          <a:stretch>
            <a:fillRect/>
          </a:stretch>
        </p:blipFill>
        <p:spPr bwMode="auto">
          <a:xfrm>
            <a:off x="6553200" y="152400"/>
            <a:ext cx="2362200" cy="1447800"/>
          </a:xfrm>
          <a:prstGeom prst="rect">
            <a:avLst/>
          </a:prstGeom>
          <a:ln>
            <a:noFill/>
          </a:ln>
          <a:effectLst>
            <a:softEdge rad="112500"/>
          </a:effectLst>
        </p:spPr>
      </p:pic>
      <p:pic>
        <p:nvPicPr>
          <p:cNvPr id="138244" name="Picture 4" descr="http://www.ogresnovads.lv/lat/zinas__jaunumi/images/zinas/2015/vasara/Veselibas_marsruts_atklasana_2015_17.JPG"/>
          <p:cNvPicPr>
            <a:picLocks noChangeAspect="1" noChangeArrowheads="1"/>
          </p:cNvPicPr>
          <p:nvPr/>
        </p:nvPicPr>
        <p:blipFill>
          <a:blip r:embed="rId6" cstate="print"/>
          <a:srcRect l="15259" r="21927"/>
          <a:stretch>
            <a:fillRect/>
          </a:stretch>
        </p:blipFill>
        <p:spPr bwMode="auto">
          <a:xfrm>
            <a:off x="6629400" y="1524000"/>
            <a:ext cx="2383972" cy="2533651"/>
          </a:xfrm>
          <a:prstGeom prst="rect">
            <a:avLst/>
          </a:prstGeom>
          <a:ln>
            <a:noFill/>
          </a:ln>
          <a:effectLst>
            <a:softEdge rad="112500"/>
          </a:effectLst>
        </p:spPr>
      </p:pic>
      <p:pic>
        <p:nvPicPr>
          <p:cNvPr id="138246" name="Picture 6" descr="https://scontent.xx.fbcdn.net/hphotos-xfa1/t31.0-8/s960x960/11947853_991653847532799_4860167948900744191_o.jpg"/>
          <p:cNvPicPr>
            <a:picLocks noChangeAspect="1" noChangeArrowheads="1"/>
          </p:cNvPicPr>
          <p:nvPr/>
        </p:nvPicPr>
        <p:blipFill>
          <a:blip r:embed="rId7" cstate="print"/>
          <a:srcRect l="14586" t="16077" r="14915" b="37987"/>
          <a:stretch>
            <a:fillRect/>
          </a:stretch>
        </p:blipFill>
        <p:spPr bwMode="auto">
          <a:xfrm>
            <a:off x="5867400" y="4191000"/>
            <a:ext cx="2209800" cy="1524000"/>
          </a:xfrm>
          <a:prstGeom prst="rect">
            <a:avLst/>
          </a:prstGeom>
          <a:ln>
            <a:noFill/>
          </a:ln>
          <a:effectLst>
            <a:softEdge rad="112500"/>
          </a:effectLst>
        </p:spPr>
      </p:pic>
      <p:pic>
        <p:nvPicPr>
          <p:cNvPr id="138248" name="Picture 8" descr="http://s2.lsm.lv/media/a/3/large_0b10.jpg"/>
          <p:cNvPicPr>
            <a:picLocks noChangeAspect="1" noChangeArrowheads="1"/>
          </p:cNvPicPr>
          <p:nvPr/>
        </p:nvPicPr>
        <p:blipFill>
          <a:blip r:embed="rId8" cstate="print"/>
          <a:srcRect l="13873" t="10959" r="14913" b="6067"/>
          <a:stretch>
            <a:fillRect/>
          </a:stretch>
        </p:blipFill>
        <p:spPr bwMode="auto">
          <a:xfrm>
            <a:off x="5822830" y="3429000"/>
            <a:ext cx="3321170" cy="228600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381000" y="0"/>
            <a:ext cx="1761743" cy="1957799"/>
          </a:xfrm>
          <a:prstGeom prst="rect">
            <a:avLst/>
          </a:prstGeom>
        </p:spPr>
      </p:pic>
      <p:sp>
        <p:nvSpPr>
          <p:cNvPr id="5" name="Slaida numura vietturis 4"/>
          <p:cNvSpPr>
            <a:spLocks noGrp="1"/>
          </p:cNvSpPr>
          <p:nvPr>
            <p:ph type="sldNum" sz="quarter" idx="12"/>
          </p:nvPr>
        </p:nvSpPr>
        <p:spPr>
          <a:xfrm>
            <a:off x="6553200" y="6492877"/>
            <a:ext cx="2133600" cy="365123"/>
          </a:xfrm>
        </p:spPr>
        <p:txBody>
          <a:bodyPr/>
          <a:lstStyle/>
          <a:p>
            <a:fld id="{B6F15528-21DE-4FAA-801E-634DDDAF4B2B}" type="slidenum">
              <a:rPr lang="en-US" smtClean="0"/>
              <a:pPr/>
              <a:t>26</a:t>
            </a:fld>
            <a:endParaRPr lang="en-US" dirty="0"/>
          </a:p>
        </p:txBody>
      </p:sp>
      <p:sp>
        <p:nvSpPr>
          <p:cNvPr id="8" name="Virsraksts 1"/>
          <p:cNvSpPr txBox="1">
            <a:spLocks/>
          </p:cNvSpPr>
          <p:nvPr/>
        </p:nvSpPr>
        <p:spPr>
          <a:xfrm>
            <a:off x="1981200" y="304800"/>
            <a:ext cx="5181600" cy="1371600"/>
          </a:xfrm>
          <a:prstGeom prst="rect">
            <a:avLst/>
          </a:prstGeom>
        </p:spPr>
        <p:txBody>
          <a:bodyPr vert="horz"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lv-LV" sz="2400" b="1" i="0" u="none" strike="noStrike" kern="1200" spc="0" normalizeH="0" noProof="0" dirty="0" smtClean="0">
                <a:ln>
                  <a:noFill/>
                </a:ln>
                <a:solidFill>
                  <a:schemeClr val="accent2">
                    <a:lumMod val="75000"/>
                  </a:schemeClr>
                </a:solidFill>
                <a:effectLst/>
                <a:uLnTx/>
                <a:uFillTx/>
                <a:latin typeface="Verdana" pitchFamily="34" charset="0"/>
                <a:ea typeface="Verdana" pitchFamily="34" charset="0"/>
                <a:cs typeface="Verdana" pitchFamily="34" charset="0"/>
              </a:rPr>
              <a:t>SPKC 2014.g. paveiktais: </a:t>
            </a:r>
            <a:r>
              <a:rPr kumimoji="0" lang="lv-LV" sz="2400" b="1" i="0" u="sng" strike="noStrike" kern="1200" spc="0" normalizeH="0" noProof="0" dirty="0" smtClean="0">
                <a:ln>
                  <a:noFill/>
                </a:ln>
                <a:solidFill>
                  <a:schemeClr val="accent2">
                    <a:lumMod val="75000"/>
                  </a:schemeClr>
                </a:solidFill>
                <a:effectLst/>
                <a:uLnTx/>
                <a:uFillTx/>
                <a:latin typeface="Verdana" pitchFamily="34" charset="0"/>
                <a:ea typeface="Verdana" pitchFamily="34" charset="0"/>
                <a:cs typeface="Verdana" pitchFamily="34" charset="0"/>
              </a:rPr>
              <a:t>izglītojoši pasākumi </a:t>
            </a:r>
            <a:r>
              <a:rPr kumimoji="0" lang="lv-LV" sz="2000" b="1" i="0" u="sng" strike="noStrike" kern="1200" spc="0" normalizeH="0" noProof="0" dirty="0" smtClean="0">
                <a:ln>
                  <a:noFill/>
                </a:ln>
                <a:solidFill>
                  <a:schemeClr val="accent2">
                    <a:lumMod val="75000"/>
                  </a:schemeClr>
                </a:solidFill>
                <a:effectLst/>
                <a:uLnTx/>
                <a:uFillTx/>
                <a:latin typeface="Verdana" pitchFamily="34" charset="0"/>
                <a:ea typeface="Verdana" pitchFamily="34" charset="0"/>
                <a:cs typeface="Verdana" pitchFamily="34" charset="0"/>
              </a:rPr>
              <a:t>(1)</a:t>
            </a:r>
            <a:endParaRPr kumimoji="0" lang="lv-LV" sz="2000" b="1" i="0" u="sng" strike="noStrike" kern="1200" spc="0" normalizeH="0" noProof="0" dirty="0">
              <a:ln>
                <a:noFill/>
              </a:ln>
              <a:solidFill>
                <a:schemeClr val="accent2">
                  <a:lumMod val="75000"/>
                </a:schemeClr>
              </a:solidFill>
              <a:effectLst/>
              <a:uLnTx/>
              <a:uFillTx/>
              <a:latin typeface="Verdana" pitchFamily="34" charset="0"/>
              <a:ea typeface="Verdana" pitchFamily="34" charset="0"/>
              <a:cs typeface="Verdana" pitchFamily="34" charset="0"/>
            </a:endParaRPr>
          </a:p>
        </p:txBody>
      </p:sp>
      <p:sp>
        <p:nvSpPr>
          <p:cNvPr id="9" name="Footer Placeholder 8"/>
          <p:cNvSpPr>
            <a:spLocks noGrp="1"/>
          </p:cNvSpPr>
          <p:nvPr>
            <p:ph type="ftr" sz="quarter" idx="11"/>
          </p:nvPr>
        </p:nvSpPr>
        <p:spPr>
          <a:xfrm>
            <a:off x="3124200" y="6492877"/>
            <a:ext cx="2895600" cy="365123"/>
          </a:xfrm>
        </p:spPr>
        <p:txBody>
          <a:bodyPr/>
          <a:lstStyle/>
          <a:p>
            <a:r>
              <a:rPr lang="en-US" dirty="0" err="1" smtClean="0"/>
              <a:t>Konference</a:t>
            </a:r>
            <a:r>
              <a:rPr lang="en-US" dirty="0" smtClean="0"/>
              <a:t> “</a:t>
            </a:r>
            <a:r>
              <a:rPr lang="en-US" dirty="0" err="1" smtClean="0"/>
              <a:t>Esi</a:t>
            </a:r>
            <a:r>
              <a:rPr lang="en-US" dirty="0" smtClean="0"/>
              <a:t> </a:t>
            </a:r>
            <a:r>
              <a:rPr lang="en-US" dirty="0" err="1" smtClean="0"/>
              <a:t>aktīvs</a:t>
            </a:r>
            <a:r>
              <a:rPr lang="en-US" dirty="0" smtClean="0"/>
              <a:t>!". 09/09/2015, </a:t>
            </a:r>
            <a:r>
              <a:rPr lang="en-US" dirty="0" err="1" smtClean="0"/>
              <a:t>Rīga</a:t>
            </a:r>
            <a:r>
              <a:rPr lang="en-US" dirty="0" smtClean="0"/>
              <a:t>.</a:t>
            </a:r>
            <a:endParaRPr lang="en-US" dirty="0"/>
          </a:p>
        </p:txBody>
      </p:sp>
      <p:grpSp>
        <p:nvGrpSpPr>
          <p:cNvPr id="2" name="Group 20"/>
          <p:cNvGrpSpPr/>
          <p:nvPr/>
        </p:nvGrpSpPr>
        <p:grpSpPr>
          <a:xfrm>
            <a:off x="304800" y="1676400"/>
            <a:ext cx="5715000" cy="4648200"/>
            <a:chOff x="-115444" y="117768"/>
            <a:chExt cx="8658304" cy="3686259"/>
          </a:xfrm>
          <a:scene3d>
            <a:camera prst="orthographicFront"/>
            <a:lightRig rig="flat" dir="t"/>
          </a:scene3d>
        </p:grpSpPr>
        <p:sp>
          <p:nvSpPr>
            <p:cNvPr id="25" name="Rectangle 24"/>
            <p:cNvSpPr/>
            <p:nvPr/>
          </p:nvSpPr>
          <p:spPr>
            <a:xfrm>
              <a:off x="-115444" y="117768"/>
              <a:ext cx="8542860" cy="3686259"/>
            </a:xfrm>
            <a:prstGeom prst="rect">
              <a:avLst/>
            </a:prstGeom>
            <a:sp3d z="190500" extrusionH="12700" prstMaterial="plastic">
              <a:bevelT w="50800" h="50800"/>
            </a:sp3d>
          </p:spPr>
          <p:style>
            <a:lnRef idx="1">
              <a:schemeClr val="accent2">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sp>
        <p:sp>
          <p:nvSpPr>
            <p:cNvPr id="26" name="Rectangle 25"/>
            <p:cNvSpPr/>
            <p:nvPr/>
          </p:nvSpPr>
          <p:spPr>
            <a:xfrm>
              <a:off x="0" y="209927"/>
              <a:ext cx="8542860" cy="3594100"/>
            </a:xfrm>
            <a:prstGeom prst="rect">
              <a:avLst/>
            </a:prstGeom>
            <a:sp3d z="190500"/>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80000" tIns="352800" rIns="180000" bIns="99568" numCol="1" spcCol="1270" anchor="t" anchorCtr="0">
              <a:noAutofit/>
            </a:bodyPr>
            <a:lstStyle/>
            <a:p>
              <a:pPr marL="108000" indent="-180000">
                <a:spcAft>
                  <a:spcPts val="600"/>
                </a:spcAft>
                <a:buFont typeface="Wingdings" pitchFamily="2" charset="2"/>
                <a:buChar char="Ø"/>
              </a:pPr>
              <a:r>
                <a:rPr lang="lv-LV" sz="1600" dirty="0" smtClean="0">
                  <a:solidFill>
                    <a:schemeClr val="tx1"/>
                  </a:solidFill>
                  <a:latin typeface="Verdana" pitchFamily="34" charset="0"/>
                  <a:ea typeface="Verdana" pitchFamily="34" charset="0"/>
                  <a:cs typeface="Verdana" pitchFamily="34" charset="0"/>
                </a:rPr>
                <a:t> </a:t>
              </a:r>
              <a:r>
                <a:rPr lang="lv-LV" sz="1600" b="1" dirty="0" smtClean="0">
                  <a:solidFill>
                    <a:schemeClr val="tx1"/>
                  </a:solidFill>
                  <a:latin typeface="Verdana" pitchFamily="34" charset="0"/>
                  <a:ea typeface="Verdana" pitchFamily="34" charset="0"/>
                  <a:cs typeface="Verdana" pitchFamily="34" charset="0"/>
                </a:rPr>
                <a:t>Mērķis</a:t>
              </a:r>
              <a:r>
                <a:rPr lang="lv-LV" sz="1600" dirty="0" smtClean="0">
                  <a:solidFill>
                    <a:schemeClr val="tx1"/>
                  </a:solidFill>
                  <a:latin typeface="Verdana" pitchFamily="34" charset="0"/>
                  <a:ea typeface="Verdana" pitchFamily="34" charset="0"/>
                  <a:cs typeface="Verdana" pitchFamily="34" charset="0"/>
                </a:rPr>
                <a:t>: ar lekciju un praktisko vingrojumu palīdzību nodemonstrēt </a:t>
              </a:r>
              <a:r>
                <a:rPr lang="lv-LV" sz="1600" u="sng" dirty="0" smtClean="0">
                  <a:solidFill>
                    <a:schemeClr val="tx1"/>
                  </a:solidFill>
                  <a:latin typeface="Verdana" pitchFamily="34" charset="0"/>
                  <a:ea typeface="Verdana" pitchFamily="34" charset="0"/>
                  <a:cs typeface="Verdana" pitchFamily="34" charset="0"/>
                </a:rPr>
                <a:t>fizisko aktivitāšu pozitīvo ietekmi uz skolēnu veselību, sekmēm un uzvedību</a:t>
              </a:r>
              <a:r>
                <a:rPr lang="lv-LV" sz="1600" dirty="0" smtClean="0">
                  <a:solidFill>
                    <a:schemeClr val="tx1"/>
                  </a:solidFill>
                  <a:latin typeface="Verdana" pitchFamily="34" charset="0"/>
                  <a:ea typeface="Verdana" pitchFamily="34" charset="0"/>
                  <a:cs typeface="Verdana" pitchFamily="34" charset="0"/>
                </a:rPr>
                <a:t>.</a:t>
              </a:r>
            </a:p>
            <a:p>
              <a:pPr marL="108000" indent="-180000">
                <a:spcAft>
                  <a:spcPts val="600"/>
                </a:spcAft>
                <a:buFont typeface="Wingdings" pitchFamily="2" charset="2"/>
                <a:buChar char="Ø"/>
              </a:pPr>
              <a:r>
                <a:rPr lang="lv-LV" sz="1600" dirty="0" smtClean="0">
                  <a:solidFill>
                    <a:schemeClr val="tx1"/>
                  </a:solidFill>
                  <a:latin typeface="Verdana" pitchFamily="34" charset="0"/>
                  <a:ea typeface="Verdana" pitchFamily="34" charset="0"/>
                  <a:cs typeface="Verdana" pitchFamily="34" charset="0"/>
                </a:rPr>
                <a:t> </a:t>
              </a:r>
              <a:r>
                <a:rPr lang="lv-LV" sz="1600" b="1" dirty="0" smtClean="0">
                  <a:solidFill>
                    <a:schemeClr val="tx1"/>
                  </a:solidFill>
                  <a:latin typeface="Verdana" pitchFamily="34" charset="0"/>
                  <a:ea typeface="Verdana" pitchFamily="34" charset="0"/>
                  <a:cs typeface="Verdana" pitchFamily="34" charset="0"/>
                </a:rPr>
                <a:t>Mērķgrupa</a:t>
              </a:r>
              <a:r>
                <a:rPr lang="lv-LV" sz="1600" dirty="0" smtClean="0">
                  <a:solidFill>
                    <a:schemeClr val="tx1"/>
                  </a:solidFill>
                  <a:latin typeface="Verdana" pitchFamily="34" charset="0"/>
                  <a:ea typeface="Verdana" pitchFamily="34" charset="0"/>
                  <a:cs typeface="Verdana" pitchFamily="34" charset="0"/>
                </a:rPr>
                <a:t>: 20 Latvijas skolas, kurās tika rīkotas </a:t>
              </a:r>
              <a:r>
                <a:rPr lang="lv-LV" sz="1600" u="sng" dirty="0" smtClean="0">
                  <a:solidFill>
                    <a:schemeClr val="tx1"/>
                  </a:solidFill>
                  <a:latin typeface="Verdana" pitchFamily="34" charset="0"/>
                  <a:ea typeface="Verdana" pitchFamily="34" charset="0"/>
                  <a:cs typeface="Verdana" pitchFamily="34" charset="0"/>
                </a:rPr>
                <a:t>lekcijas un praktiskie semināri</a:t>
              </a:r>
              <a:r>
                <a:rPr lang="lv-LV" sz="1600" dirty="0" smtClean="0">
                  <a:solidFill>
                    <a:schemeClr val="tx1"/>
                  </a:solidFill>
                  <a:latin typeface="Verdana" pitchFamily="34" charset="0"/>
                  <a:ea typeface="Verdana" pitchFamily="34" charset="0"/>
                  <a:cs typeface="Verdana" pitchFamily="34" charset="0"/>
                </a:rPr>
                <a:t>, kā arī filmēti </a:t>
              </a:r>
              <a:r>
                <a:rPr lang="lv-LV" sz="1600" u="sng" dirty="0" smtClean="0">
                  <a:solidFill>
                    <a:schemeClr val="tx1"/>
                  </a:solidFill>
                  <a:latin typeface="Verdana" pitchFamily="34" charset="0"/>
                  <a:ea typeface="Verdana" pitchFamily="34" charset="0"/>
                  <a:cs typeface="Verdana" pitchFamily="34" charset="0"/>
                </a:rPr>
                <a:t>metodiskie materiāli 100 vingrojumu </a:t>
              </a:r>
              <a:r>
                <a:rPr lang="lv-LV" sz="1600" dirty="0" smtClean="0">
                  <a:solidFill>
                    <a:schemeClr val="tx1"/>
                  </a:solidFill>
                  <a:latin typeface="Verdana" pitchFamily="34" charset="0"/>
                  <a:ea typeface="Verdana" pitchFamily="34" charset="0"/>
                  <a:cs typeface="Verdana" pitchFamily="34" charset="0"/>
                </a:rPr>
                <a:t>kompleksam, kas ir pieejami ikvienam.</a:t>
              </a:r>
            </a:p>
            <a:p>
              <a:pPr marL="108000" indent="-180000">
                <a:spcAft>
                  <a:spcPts val="600"/>
                </a:spcAft>
                <a:buFont typeface="Wingdings" pitchFamily="2" charset="2"/>
                <a:buChar char="Ø"/>
              </a:pPr>
              <a:r>
                <a:rPr lang="lv-LV" sz="1600" dirty="0" smtClean="0">
                  <a:solidFill>
                    <a:schemeClr val="tx1"/>
                  </a:solidFill>
                  <a:latin typeface="Verdana" pitchFamily="34" charset="0"/>
                  <a:ea typeface="Verdana" pitchFamily="34" charset="0"/>
                  <a:cs typeface="Verdana" pitchFamily="34" charset="0"/>
                </a:rPr>
                <a:t>Aktivitāšu ietvaros notika interaktīvi semināri (5 semināru komplekss katrā skolā) </a:t>
              </a:r>
              <a:r>
                <a:rPr lang="lv-LV" sz="1600" u="sng" dirty="0" smtClean="0">
                  <a:solidFill>
                    <a:schemeClr val="tx1"/>
                  </a:solidFill>
                  <a:latin typeface="Verdana" pitchFamily="34" charset="0"/>
                  <a:ea typeface="Verdana" pitchFamily="34" charset="0"/>
                  <a:cs typeface="Verdana" pitchFamily="34" charset="0"/>
                </a:rPr>
                <a:t>vispārizglītojošo skolu audzēkņiem un pedagoģiskajam personālam </a:t>
              </a:r>
              <a:r>
                <a:rPr lang="lv-LV" sz="1600" dirty="0" smtClean="0">
                  <a:solidFill>
                    <a:schemeClr val="tx1"/>
                  </a:solidFill>
                  <a:latin typeface="Verdana" pitchFamily="34" charset="0"/>
                  <a:ea typeface="Verdana" pitchFamily="34" charset="0"/>
                  <a:cs typeface="Verdana" pitchFamily="34" charset="0"/>
                </a:rPr>
                <a:t>par veselības un fiziskās aktivitātes nozīmi veselības un pašsajūtas uzlabošanā, spējās mācīties un sasniegt mērķus.</a:t>
              </a:r>
            </a:p>
            <a:p>
              <a:pPr marL="108000" indent="-180000">
                <a:spcAft>
                  <a:spcPts val="600"/>
                </a:spcAft>
                <a:buFont typeface="Wingdings" pitchFamily="2" charset="2"/>
                <a:buChar char="Ø"/>
              </a:pPr>
              <a:r>
                <a:rPr lang="lv-LV" sz="1600" b="1" dirty="0" smtClean="0">
                  <a:solidFill>
                    <a:schemeClr val="tx1"/>
                  </a:solidFill>
                  <a:latin typeface="Verdana" pitchFamily="34" charset="0"/>
                  <a:ea typeface="Verdana" pitchFamily="34" charset="0"/>
                  <a:cs typeface="Verdana" pitchFamily="34" charset="0"/>
                </a:rPr>
                <a:t>Īstenotājs</a:t>
              </a:r>
              <a:r>
                <a:rPr lang="lv-LV" sz="1600" dirty="0" smtClean="0">
                  <a:solidFill>
                    <a:schemeClr val="tx1"/>
                  </a:solidFill>
                  <a:latin typeface="Verdana" pitchFamily="34" charset="0"/>
                  <a:ea typeface="Verdana" pitchFamily="34" charset="0"/>
                  <a:cs typeface="Verdana" pitchFamily="34" charset="0"/>
                </a:rPr>
                <a:t>: nodibinājums „Latvijas intelektuālās attīstības fonds</a:t>
              </a:r>
              <a:r>
                <a:rPr lang="lv-LV" sz="1600" i="1" dirty="0" smtClean="0">
                  <a:solidFill>
                    <a:schemeClr val="tx1"/>
                  </a:solidFill>
                  <a:latin typeface="Verdana" pitchFamily="34" charset="0"/>
                  <a:ea typeface="Verdana" pitchFamily="34" charset="0"/>
                  <a:cs typeface="Verdana" pitchFamily="34" charset="0"/>
                </a:rPr>
                <a:t>”.</a:t>
              </a:r>
              <a:r>
                <a:rPr lang="lv-LV" sz="1600" i="1" dirty="0" smtClean="0">
                  <a:solidFill>
                    <a:schemeClr val="tx2"/>
                  </a:solidFill>
                  <a:latin typeface="Verdana" pitchFamily="34" charset="0"/>
                  <a:ea typeface="Verdana" pitchFamily="34" charset="0"/>
                  <a:cs typeface="Verdana" pitchFamily="34" charset="0"/>
                </a:rPr>
                <a:t/>
              </a:r>
              <a:br>
                <a:rPr lang="lv-LV" sz="1600" i="1" dirty="0" smtClean="0">
                  <a:solidFill>
                    <a:schemeClr val="tx2"/>
                  </a:solidFill>
                  <a:latin typeface="Verdana" pitchFamily="34" charset="0"/>
                  <a:ea typeface="Verdana" pitchFamily="34" charset="0"/>
                  <a:cs typeface="Verdana" pitchFamily="34" charset="0"/>
                </a:rPr>
              </a:br>
              <a:r>
                <a:rPr lang="lv-LV" sz="1600" dirty="0" smtClean="0">
                  <a:solidFill>
                    <a:schemeClr val="tx2"/>
                  </a:solidFill>
                  <a:latin typeface="Verdana" pitchFamily="34" charset="0"/>
                  <a:ea typeface="Verdana" pitchFamily="34" charset="0"/>
                  <a:cs typeface="Verdana" pitchFamily="34" charset="0"/>
                </a:rPr>
                <a:t/>
              </a:r>
              <a:br>
                <a:rPr lang="lv-LV" sz="1600" dirty="0" smtClean="0">
                  <a:solidFill>
                    <a:schemeClr val="tx2"/>
                  </a:solidFill>
                  <a:latin typeface="Verdana" pitchFamily="34" charset="0"/>
                  <a:ea typeface="Verdana" pitchFamily="34" charset="0"/>
                  <a:cs typeface="Verdana" pitchFamily="34" charset="0"/>
                </a:rPr>
              </a:br>
              <a:endParaRPr lang="lv-LV" sz="1600" i="1" dirty="0" smtClean="0">
                <a:solidFill>
                  <a:schemeClr val="tx2"/>
                </a:solidFill>
                <a:latin typeface="Verdana" pitchFamily="34" charset="0"/>
                <a:ea typeface="Verdana" pitchFamily="34" charset="0"/>
                <a:cs typeface="Verdana" pitchFamily="34" charset="0"/>
              </a:endParaRPr>
            </a:p>
            <a:p>
              <a:pPr>
                <a:spcBef>
                  <a:spcPct val="0"/>
                </a:spcBef>
              </a:pPr>
              <a:r>
                <a:rPr lang="lv-LV" sz="1600" dirty="0" smtClean="0">
                  <a:solidFill>
                    <a:schemeClr val="tx2"/>
                  </a:solidFill>
                  <a:latin typeface="Verdana" pitchFamily="34" charset="0"/>
                  <a:ea typeface="Verdana" pitchFamily="34" charset="0"/>
                  <a:cs typeface="Verdana" pitchFamily="34" charset="0"/>
                </a:rPr>
                <a:t/>
              </a:r>
              <a:br>
                <a:rPr lang="lv-LV" sz="1600" dirty="0" smtClean="0">
                  <a:solidFill>
                    <a:schemeClr val="tx2"/>
                  </a:solidFill>
                  <a:latin typeface="Verdana" pitchFamily="34" charset="0"/>
                  <a:ea typeface="Verdana" pitchFamily="34" charset="0"/>
                  <a:cs typeface="Verdana" pitchFamily="34" charset="0"/>
                </a:rPr>
              </a:br>
              <a:endParaRPr lang="lv-LV" sz="1600" dirty="0" smtClean="0">
                <a:solidFill>
                  <a:schemeClr val="tx2"/>
                </a:solidFill>
                <a:latin typeface="Verdana" pitchFamily="34" charset="0"/>
                <a:ea typeface="Verdana" pitchFamily="34" charset="0"/>
                <a:cs typeface="Verdana" pitchFamily="34" charset="0"/>
              </a:endParaRPr>
            </a:p>
          </p:txBody>
        </p:sp>
      </p:grpSp>
      <p:grpSp>
        <p:nvGrpSpPr>
          <p:cNvPr id="3" name="Group 21"/>
          <p:cNvGrpSpPr/>
          <p:nvPr/>
        </p:nvGrpSpPr>
        <p:grpSpPr>
          <a:xfrm>
            <a:off x="304800" y="1676400"/>
            <a:ext cx="6019800" cy="391491"/>
            <a:chOff x="318947" y="67519"/>
            <a:chExt cx="7963426" cy="391491"/>
          </a:xfrm>
          <a:scene3d>
            <a:camera prst="orthographicFront"/>
            <a:lightRig rig="flat" dir="t"/>
          </a:scene3d>
        </p:grpSpPr>
        <p:sp>
          <p:nvSpPr>
            <p:cNvPr id="23" name="Rounded Rectangle 22"/>
            <p:cNvSpPr/>
            <p:nvPr/>
          </p:nvSpPr>
          <p:spPr>
            <a:xfrm>
              <a:off x="318947" y="67519"/>
              <a:ext cx="7755584" cy="391491"/>
            </a:xfrm>
            <a:prstGeom prst="roundRect">
              <a:avLst/>
            </a:prstGeom>
            <a:solidFill>
              <a:srgbClr val="BC4C00"/>
            </a:solidFill>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2">
                <a:hueOff val="0"/>
                <a:satOff val="0"/>
                <a:lumOff val="0"/>
                <a:alphaOff val="0"/>
              </a:schemeClr>
            </a:effectRef>
            <a:fontRef idx="minor">
              <a:schemeClr val="lt1"/>
            </a:fontRef>
          </p:style>
        </p:sp>
        <p:sp>
          <p:nvSpPr>
            <p:cNvPr id="24" name="Rounded Rectangle 6"/>
            <p:cNvSpPr/>
            <p:nvPr/>
          </p:nvSpPr>
          <p:spPr>
            <a:xfrm>
              <a:off x="338058" y="86630"/>
              <a:ext cx="7944315" cy="353269"/>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226030" tIns="0" rIns="226030" bIns="0" numCol="1" spcCol="1270" anchor="ctr" anchorCtr="0">
              <a:noAutofit/>
            </a:bodyPr>
            <a:lstStyle/>
            <a:p>
              <a:pPr lvl="0" algn="l" defTabSz="666750">
                <a:lnSpc>
                  <a:spcPct val="100000"/>
                </a:lnSpc>
                <a:spcBef>
                  <a:spcPct val="0"/>
                </a:spcBef>
                <a:spcAft>
                  <a:spcPts val="600"/>
                </a:spcAft>
              </a:pPr>
              <a:r>
                <a:rPr lang="lv-LV" sz="1600" b="1" dirty="0" smtClean="0">
                  <a:latin typeface="Verdana" pitchFamily="34" charset="0"/>
                  <a:ea typeface="Verdana" pitchFamily="34" charset="0"/>
                  <a:cs typeface="Verdana" pitchFamily="34" charset="0"/>
                </a:rPr>
                <a:t>P</a:t>
              </a:r>
              <a:r>
                <a:rPr lang="lv-LV" sz="1600" b="1" kern="1200" noProof="0" dirty="0" err="1" smtClean="0">
                  <a:latin typeface="Verdana" pitchFamily="34" charset="0"/>
                  <a:ea typeface="Verdana" pitchFamily="34" charset="0"/>
                  <a:cs typeface="Verdana" pitchFamily="34" charset="0"/>
                </a:rPr>
                <a:t>rojekts</a:t>
              </a:r>
              <a:r>
                <a:rPr lang="lv-LV" sz="1600" b="1" kern="1200" noProof="0" dirty="0" smtClean="0">
                  <a:latin typeface="Verdana" pitchFamily="34" charset="0"/>
                  <a:ea typeface="Verdana" pitchFamily="34" charset="0"/>
                  <a:cs typeface="Verdana" pitchFamily="34" charset="0"/>
                </a:rPr>
                <a:t> skolās “Iekustini smadzenes”</a:t>
              </a:r>
              <a:endParaRPr lang="en-US" sz="1600" b="1" kern="1200" noProof="0" dirty="0">
                <a:latin typeface="Verdana" pitchFamily="34" charset="0"/>
                <a:ea typeface="Verdana" pitchFamily="34" charset="0"/>
                <a:cs typeface="Verdana" pitchFamily="34" charset="0"/>
              </a:endParaRPr>
            </a:p>
          </p:txBody>
        </p:sp>
      </p:grpSp>
      <p:pic>
        <p:nvPicPr>
          <p:cNvPr id="14" name="Picture 2" descr="M:\Veselibas veicinasanas nodala\VV pasākumi iepirkumi\Iepirkumi 2014\Izglītojošie pasākumi\LIAF\bildes\20140423_101638.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667481" y="228600"/>
            <a:ext cx="2476519" cy="1857388"/>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pic>
        <p:nvPicPr>
          <p:cNvPr id="15" name="Picture 14" descr="10359902_758494280873232_8631210659893397421_n.png"/>
          <p:cNvPicPr>
            <a:picLocks noChangeAspect="1"/>
          </p:cNvPicPr>
          <p:nvPr/>
        </p:nvPicPr>
        <p:blipFill>
          <a:blip r:embed="rId5" cstate="print"/>
          <a:stretch>
            <a:fillRect/>
          </a:stretch>
        </p:blipFill>
        <p:spPr>
          <a:xfrm>
            <a:off x="6052540" y="1905000"/>
            <a:ext cx="3091460" cy="3857628"/>
          </a:xfrm>
          <a:prstGeom prst="rect">
            <a:avLst/>
          </a:prstGeom>
          <a:ln>
            <a:noFill/>
          </a:ln>
          <a:effectLst>
            <a:softEdge rad="112500"/>
          </a:effectLst>
        </p:spPr>
      </p:pic>
      <p:pic>
        <p:nvPicPr>
          <p:cNvPr id="16" name="Picture 4" descr="M:\Veselibas veicinasanas nodala\VV pasākumi iepirkumi\Iepirkumi 2014\Izglītojošie pasākumi\LIAF\bildes\20140423_111834.jp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6019800" y="4191000"/>
            <a:ext cx="2762237" cy="2071678"/>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381000" y="0"/>
            <a:ext cx="1761743" cy="1957799"/>
          </a:xfrm>
          <a:prstGeom prst="rect">
            <a:avLst/>
          </a:prstGeom>
        </p:spPr>
      </p:pic>
      <p:sp>
        <p:nvSpPr>
          <p:cNvPr id="5" name="Slaida numura vietturis 4"/>
          <p:cNvSpPr>
            <a:spLocks noGrp="1"/>
          </p:cNvSpPr>
          <p:nvPr>
            <p:ph type="sldNum" sz="quarter" idx="12"/>
          </p:nvPr>
        </p:nvSpPr>
        <p:spPr>
          <a:xfrm>
            <a:off x="6553200" y="6492877"/>
            <a:ext cx="2133600" cy="365123"/>
          </a:xfrm>
        </p:spPr>
        <p:txBody>
          <a:bodyPr/>
          <a:lstStyle/>
          <a:p>
            <a:fld id="{B6F15528-21DE-4FAA-801E-634DDDAF4B2B}" type="slidenum">
              <a:rPr lang="en-US" smtClean="0"/>
              <a:pPr/>
              <a:t>27</a:t>
            </a:fld>
            <a:endParaRPr lang="en-US" dirty="0"/>
          </a:p>
        </p:txBody>
      </p:sp>
      <p:sp>
        <p:nvSpPr>
          <p:cNvPr id="8" name="Virsraksts 1"/>
          <p:cNvSpPr txBox="1">
            <a:spLocks/>
          </p:cNvSpPr>
          <p:nvPr/>
        </p:nvSpPr>
        <p:spPr>
          <a:xfrm>
            <a:off x="1981200" y="304800"/>
            <a:ext cx="5181600" cy="1371600"/>
          </a:xfrm>
          <a:prstGeom prst="rect">
            <a:avLst/>
          </a:prstGeom>
        </p:spPr>
        <p:txBody>
          <a:bodyPr vert="horz" anchor="ctr">
            <a:noAutofit/>
          </a:bodyPr>
          <a:lstStyle/>
          <a:p>
            <a:pPr lvl="0" algn="ctr" defTabSz="914400">
              <a:spcBef>
                <a:spcPct val="0"/>
              </a:spcBef>
              <a:defRPr/>
            </a:pPr>
            <a:r>
              <a:rPr lang="lv-LV" sz="2400" b="1" dirty="0" smtClean="0">
                <a:solidFill>
                  <a:schemeClr val="accent2">
                    <a:lumMod val="75000"/>
                  </a:schemeClr>
                </a:solidFill>
                <a:latin typeface="Verdana" pitchFamily="34" charset="0"/>
                <a:ea typeface="Verdana" pitchFamily="34" charset="0"/>
                <a:cs typeface="Verdana" pitchFamily="34" charset="0"/>
              </a:rPr>
              <a:t>SPKC 2014.g</a:t>
            </a:r>
            <a:r>
              <a:rPr kumimoji="0" lang="lv-LV" sz="2400" b="1" i="0" u="none" strike="noStrike" kern="1200" spc="0" normalizeH="0" noProof="0" dirty="0" smtClean="0">
                <a:ln>
                  <a:noFill/>
                </a:ln>
                <a:solidFill>
                  <a:schemeClr val="accent2">
                    <a:lumMod val="75000"/>
                  </a:schemeClr>
                </a:solidFill>
                <a:effectLst/>
                <a:uLnTx/>
                <a:uFillTx/>
                <a:latin typeface="Verdana" pitchFamily="34" charset="0"/>
                <a:ea typeface="Verdana" pitchFamily="34" charset="0"/>
                <a:cs typeface="Verdana" pitchFamily="34" charset="0"/>
              </a:rPr>
              <a:t>. paveiktais: </a:t>
            </a:r>
            <a:r>
              <a:rPr kumimoji="0" lang="lv-LV" sz="2400" b="1" i="0" u="sng" strike="noStrike" kern="1200" spc="0" normalizeH="0" noProof="0" dirty="0" smtClean="0">
                <a:ln>
                  <a:noFill/>
                </a:ln>
                <a:solidFill>
                  <a:schemeClr val="accent2">
                    <a:lumMod val="75000"/>
                  </a:schemeClr>
                </a:solidFill>
                <a:effectLst/>
                <a:uLnTx/>
                <a:uFillTx/>
                <a:latin typeface="Verdana" pitchFamily="34" charset="0"/>
                <a:ea typeface="Verdana" pitchFamily="34" charset="0"/>
                <a:cs typeface="Verdana" pitchFamily="34" charset="0"/>
              </a:rPr>
              <a:t>izglītojoši pasākumi </a:t>
            </a:r>
            <a:r>
              <a:rPr kumimoji="0" lang="lv-LV" sz="2000" b="1" i="0" u="sng" strike="noStrike" kern="1200" spc="0" normalizeH="0" noProof="0" dirty="0" smtClean="0">
                <a:ln>
                  <a:noFill/>
                </a:ln>
                <a:solidFill>
                  <a:schemeClr val="accent2">
                    <a:lumMod val="75000"/>
                  </a:schemeClr>
                </a:solidFill>
                <a:effectLst/>
                <a:uLnTx/>
                <a:uFillTx/>
                <a:latin typeface="Verdana" pitchFamily="34" charset="0"/>
                <a:ea typeface="Verdana" pitchFamily="34" charset="0"/>
                <a:cs typeface="Verdana" pitchFamily="34" charset="0"/>
              </a:rPr>
              <a:t>(2)</a:t>
            </a:r>
            <a:endParaRPr kumimoji="0" lang="lv-LV" sz="2000" b="1" i="0" u="sng" strike="noStrike" kern="1200" spc="0" normalizeH="0" noProof="0" dirty="0">
              <a:ln>
                <a:noFill/>
              </a:ln>
              <a:solidFill>
                <a:schemeClr val="accent2">
                  <a:lumMod val="75000"/>
                </a:schemeClr>
              </a:solidFill>
              <a:effectLst/>
              <a:uLnTx/>
              <a:uFillTx/>
              <a:latin typeface="Verdana" pitchFamily="34" charset="0"/>
              <a:ea typeface="Verdana" pitchFamily="34" charset="0"/>
              <a:cs typeface="Verdana" pitchFamily="34" charset="0"/>
            </a:endParaRPr>
          </a:p>
        </p:txBody>
      </p:sp>
      <p:sp>
        <p:nvSpPr>
          <p:cNvPr id="9" name="Footer Placeholder 8"/>
          <p:cNvSpPr>
            <a:spLocks noGrp="1"/>
          </p:cNvSpPr>
          <p:nvPr>
            <p:ph type="ftr" sz="quarter" idx="11"/>
          </p:nvPr>
        </p:nvSpPr>
        <p:spPr>
          <a:xfrm>
            <a:off x="3124200" y="6492877"/>
            <a:ext cx="2895600" cy="365123"/>
          </a:xfrm>
        </p:spPr>
        <p:txBody>
          <a:bodyPr/>
          <a:lstStyle/>
          <a:p>
            <a:r>
              <a:rPr lang="en-US" dirty="0" err="1" smtClean="0"/>
              <a:t>Konference</a:t>
            </a:r>
            <a:r>
              <a:rPr lang="en-US" dirty="0" smtClean="0"/>
              <a:t> “</a:t>
            </a:r>
            <a:r>
              <a:rPr lang="en-US" dirty="0" err="1" smtClean="0"/>
              <a:t>Esi</a:t>
            </a:r>
            <a:r>
              <a:rPr lang="en-US" dirty="0" smtClean="0"/>
              <a:t> </a:t>
            </a:r>
            <a:r>
              <a:rPr lang="en-US" dirty="0" err="1" smtClean="0"/>
              <a:t>aktīvs</a:t>
            </a:r>
            <a:r>
              <a:rPr lang="en-US" dirty="0" smtClean="0"/>
              <a:t>!". 09/09/2015, </a:t>
            </a:r>
            <a:r>
              <a:rPr lang="en-US" dirty="0" err="1" smtClean="0"/>
              <a:t>Rīga</a:t>
            </a:r>
            <a:r>
              <a:rPr lang="en-US" dirty="0" smtClean="0"/>
              <a:t>.</a:t>
            </a:r>
            <a:endParaRPr lang="en-US" dirty="0"/>
          </a:p>
        </p:txBody>
      </p:sp>
      <p:grpSp>
        <p:nvGrpSpPr>
          <p:cNvPr id="2" name="Group 20"/>
          <p:cNvGrpSpPr/>
          <p:nvPr/>
        </p:nvGrpSpPr>
        <p:grpSpPr>
          <a:xfrm>
            <a:off x="381000" y="1676400"/>
            <a:ext cx="5486400" cy="3276600"/>
            <a:chOff x="0" y="117768"/>
            <a:chExt cx="8542860" cy="3686259"/>
          </a:xfrm>
          <a:scene3d>
            <a:camera prst="orthographicFront"/>
            <a:lightRig rig="flat" dir="t"/>
          </a:scene3d>
        </p:grpSpPr>
        <p:sp>
          <p:nvSpPr>
            <p:cNvPr id="25" name="Rectangle 24"/>
            <p:cNvSpPr/>
            <p:nvPr/>
          </p:nvSpPr>
          <p:spPr>
            <a:xfrm>
              <a:off x="0" y="117768"/>
              <a:ext cx="8542860" cy="3686259"/>
            </a:xfrm>
            <a:prstGeom prst="rect">
              <a:avLst/>
            </a:prstGeom>
            <a:sp3d z="190500" extrusionH="12700" prstMaterial="plastic">
              <a:bevelT w="50800" h="50800"/>
            </a:sp3d>
          </p:spPr>
          <p:style>
            <a:lnRef idx="1">
              <a:schemeClr val="accent2">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sp>
        <p:sp>
          <p:nvSpPr>
            <p:cNvPr id="26" name="Rectangle 25"/>
            <p:cNvSpPr/>
            <p:nvPr/>
          </p:nvSpPr>
          <p:spPr>
            <a:xfrm>
              <a:off x="0" y="209927"/>
              <a:ext cx="8196528" cy="3594100"/>
            </a:xfrm>
            <a:prstGeom prst="rect">
              <a:avLst/>
            </a:prstGeom>
            <a:sp3d z="190500"/>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80000" tIns="352800" rIns="180000" bIns="99568" numCol="1" spcCol="1270" anchor="t" anchorCtr="0">
              <a:noAutofit/>
            </a:bodyPr>
            <a:lstStyle/>
            <a:p>
              <a:pPr marL="108000" indent="-180000">
                <a:spcBef>
                  <a:spcPct val="0"/>
                </a:spcBef>
                <a:spcAft>
                  <a:spcPts val="600"/>
                </a:spcAft>
                <a:buFont typeface="Wingdings" pitchFamily="2" charset="2"/>
                <a:buChar char="Ø"/>
              </a:pPr>
              <a:r>
                <a:rPr lang="lv-LV" sz="1600" b="1" dirty="0" smtClean="0">
                  <a:solidFill>
                    <a:schemeClr val="tx1"/>
                  </a:solidFill>
                  <a:latin typeface="Verdana" pitchFamily="34" charset="0"/>
                  <a:ea typeface="Verdana" pitchFamily="34" charset="0"/>
                  <a:cs typeface="Verdana" pitchFamily="34" charset="0"/>
                </a:rPr>
                <a:t> Mērķis</a:t>
              </a:r>
              <a:r>
                <a:rPr lang="lv-LV" sz="1600" dirty="0" smtClean="0">
                  <a:solidFill>
                    <a:schemeClr val="tx1"/>
                  </a:solidFill>
                  <a:latin typeface="Verdana" pitchFamily="34" charset="0"/>
                  <a:ea typeface="Verdana" pitchFamily="34" charset="0"/>
                  <a:cs typeface="Verdana" pitchFamily="34" charset="0"/>
                </a:rPr>
                <a:t>: veidot pusaudžiem izpratni par atkarību no jaunajām psihoaktīvajām vielām (t.sk. </a:t>
              </a:r>
              <a:r>
                <a:rPr lang="lv-LV" sz="1600" i="1" dirty="0" err="1" smtClean="0">
                  <a:solidFill>
                    <a:schemeClr val="tx1"/>
                  </a:solidFill>
                  <a:latin typeface="Verdana" pitchFamily="34" charset="0"/>
                  <a:ea typeface="Verdana" pitchFamily="34" charset="0"/>
                  <a:cs typeface="Verdana" pitchFamily="34" charset="0"/>
                </a:rPr>
                <a:t>spaisu</a:t>
              </a:r>
              <a:r>
                <a:rPr lang="lv-LV" sz="1600" dirty="0" smtClean="0">
                  <a:solidFill>
                    <a:schemeClr val="tx1"/>
                  </a:solidFill>
                  <a:latin typeface="Verdana" pitchFamily="34" charset="0"/>
                  <a:ea typeface="Verdana" pitchFamily="34" charset="0"/>
                  <a:cs typeface="Verdana" pitchFamily="34" charset="0"/>
                </a:rPr>
                <a:t> u.tml.) un attieksmi pret šo vielu lietošanu.</a:t>
              </a:r>
            </a:p>
            <a:p>
              <a:pPr marL="108000" indent="-180000">
                <a:spcBef>
                  <a:spcPct val="0"/>
                </a:spcBef>
                <a:spcAft>
                  <a:spcPts val="600"/>
                </a:spcAft>
                <a:buFont typeface="Wingdings" pitchFamily="2" charset="2"/>
                <a:buChar char="Ø"/>
              </a:pPr>
              <a:r>
                <a:rPr lang="lv-LV" sz="1600" dirty="0" smtClean="0">
                  <a:solidFill>
                    <a:schemeClr val="tx1"/>
                  </a:solidFill>
                  <a:latin typeface="Verdana" pitchFamily="34" charset="0"/>
                  <a:ea typeface="Verdana" pitchFamily="34" charset="0"/>
                  <a:cs typeface="Verdana" pitchFamily="34" charset="0"/>
                </a:rPr>
                <a:t> </a:t>
              </a:r>
              <a:r>
                <a:rPr lang="lv-LV" sz="1600" b="1" dirty="0" smtClean="0">
                  <a:solidFill>
                    <a:schemeClr val="tx1"/>
                  </a:solidFill>
                  <a:latin typeface="Verdana" pitchFamily="34" charset="0"/>
                  <a:ea typeface="Verdana" pitchFamily="34" charset="0"/>
                  <a:cs typeface="Verdana" pitchFamily="34" charset="0"/>
                </a:rPr>
                <a:t>Mērķgrupa</a:t>
              </a:r>
              <a:r>
                <a:rPr lang="lv-LV" sz="1600" dirty="0" smtClean="0">
                  <a:solidFill>
                    <a:schemeClr val="tx1"/>
                  </a:solidFill>
                  <a:latin typeface="Verdana" pitchFamily="34" charset="0"/>
                  <a:ea typeface="Verdana" pitchFamily="34" charset="0"/>
                  <a:cs typeface="Verdana" pitchFamily="34" charset="0"/>
                </a:rPr>
                <a:t>: 5.– 7.kl klašu izglītojamajiem. </a:t>
              </a:r>
            </a:p>
            <a:p>
              <a:pPr marL="108000" indent="-180000">
                <a:spcBef>
                  <a:spcPct val="0"/>
                </a:spcBef>
                <a:spcAft>
                  <a:spcPts val="600"/>
                </a:spcAft>
                <a:buFont typeface="Wingdings" pitchFamily="2" charset="2"/>
                <a:buChar char="Ø"/>
              </a:pPr>
              <a:r>
                <a:rPr lang="lv-LV" sz="1600" b="1" dirty="0" smtClean="0">
                  <a:solidFill>
                    <a:schemeClr val="tx1"/>
                  </a:solidFill>
                  <a:latin typeface="Verdana" pitchFamily="34" charset="0"/>
                  <a:ea typeface="Verdana" pitchFamily="34" charset="0"/>
                  <a:cs typeface="Verdana" pitchFamily="34" charset="0"/>
                </a:rPr>
                <a:t>Īstenoti</a:t>
              </a:r>
              <a:r>
                <a:rPr lang="lv-LV" sz="1600" dirty="0" smtClean="0">
                  <a:solidFill>
                    <a:schemeClr val="tx1"/>
                  </a:solidFill>
                  <a:latin typeface="Verdana" pitchFamily="34" charset="0"/>
                  <a:ea typeface="Verdana" pitchFamily="34" charset="0"/>
                  <a:cs typeface="Verdana" pitchFamily="34" charset="0"/>
                </a:rPr>
                <a:t>: apmēram 100 pasākumi, iesaistot 2000 pusaudžu.</a:t>
              </a:r>
            </a:p>
            <a:p>
              <a:pPr marL="108000" indent="-180000">
                <a:spcBef>
                  <a:spcPct val="0"/>
                </a:spcBef>
                <a:buFont typeface="Wingdings" pitchFamily="2" charset="2"/>
                <a:buChar char="Ø"/>
              </a:pPr>
              <a:r>
                <a:rPr lang="lv-LV" sz="1600" dirty="0" smtClean="0">
                  <a:solidFill>
                    <a:schemeClr val="tx1"/>
                  </a:solidFill>
                  <a:latin typeface="Verdana" pitchFamily="34" charset="0"/>
                  <a:ea typeface="Verdana" pitchFamily="34" charset="0"/>
                  <a:cs typeface="Verdana" pitchFamily="34" charset="0"/>
                </a:rPr>
                <a:t> Mājaslapā pieejamas </a:t>
              </a:r>
              <a:r>
                <a:rPr lang="lv-LV" sz="1600" dirty="0" err="1" smtClean="0">
                  <a:solidFill>
                    <a:schemeClr val="tx1"/>
                  </a:solidFill>
                  <a:latin typeface="Verdana" pitchFamily="34" charset="0"/>
                  <a:ea typeface="Verdana" pitchFamily="34" charset="0"/>
                  <a:cs typeface="Verdana" pitchFamily="34" charset="0"/>
                </a:rPr>
                <a:t>videolekcijas</a:t>
              </a:r>
              <a:r>
                <a:rPr lang="lv-LV" sz="1600" dirty="0" smtClean="0">
                  <a:solidFill>
                    <a:schemeClr val="tx1"/>
                  </a:solidFill>
                  <a:latin typeface="Verdana" pitchFamily="34" charset="0"/>
                  <a:ea typeface="Verdana" pitchFamily="34" charset="0"/>
                  <a:cs typeface="Verdana" pitchFamily="34" charset="0"/>
                </a:rPr>
                <a:t>, spēles, anketas u.c. interaktīvi materiāli.</a:t>
              </a:r>
            </a:p>
            <a:p>
              <a:pPr algn="ctr">
                <a:spcBef>
                  <a:spcPct val="0"/>
                </a:spcBef>
              </a:pPr>
              <a:r>
                <a:rPr lang="lv-LV" sz="2000" b="1" dirty="0" err="1" smtClean="0">
                  <a:solidFill>
                    <a:srgbClr val="00B050"/>
                  </a:solidFill>
                  <a:latin typeface="Verdana" pitchFamily="34" charset="0"/>
                  <a:ea typeface="Verdana" pitchFamily="34" charset="0"/>
                  <a:cs typeface="Verdana" pitchFamily="34" charset="0"/>
                </a:rPr>
                <a:t>www.atkaribas.lv</a:t>
              </a:r>
              <a:r>
                <a:rPr lang="lv-LV" sz="1600" i="1" dirty="0" smtClean="0">
                  <a:solidFill>
                    <a:schemeClr val="tx2"/>
                  </a:solidFill>
                  <a:latin typeface="Verdana" pitchFamily="34" charset="0"/>
                  <a:ea typeface="Verdana" pitchFamily="34" charset="0"/>
                  <a:cs typeface="Verdana" pitchFamily="34" charset="0"/>
                </a:rPr>
                <a:t/>
              </a:r>
              <a:br>
                <a:rPr lang="lv-LV" sz="1600" i="1" dirty="0" smtClean="0">
                  <a:solidFill>
                    <a:schemeClr val="tx2"/>
                  </a:solidFill>
                  <a:latin typeface="Verdana" pitchFamily="34" charset="0"/>
                  <a:ea typeface="Verdana" pitchFamily="34" charset="0"/>
                  <a:cs typeface="Verdana" pitchFamily="34" charset="0"/>
                </a:rPr>
              </a:br>
              <a:r>
                <a:rPr lang="lv-LV" sz="1600" dirty="0" smtClean="0">
                  <a:solidFill>
                    <a:schemeClr val="tx2"/>
                  </a:solidFill>
                  <a:latin typeface="Verdana" pitchFamily="34" charset="0"/>
                  <a:ea typeface="Verdana" pitchFamily="34" charset="0"/>
                  <a:cs typeface="Verdana" pitchFamily="34" charset="0"/>
                </a:rPr>
                <a:t/>
              </a:r>
              <a:br>
                <a:rPr lang="lv-LV" sz="1600" dirty="0" smtClean="0">
                  <a:solidFill>
                    <a:schemeClr val="tx2"/>
                  </a:solidFill>
                  <a:latin typeface="Verdana" pitchFamily="34" charset="0"/>
                  <a:ea typeface="Verdana" pitchFamily="34" charset="0"/>
                  <a:cs typeface="Verdana" pitchFamily="34" charset="0"/>
                </a:rPr>
              </a:br>
              <a:endParaRPr lang="lv-LV" sz="1600" i="1" dirty="0" smtClean="0">
                <a:solidFill>
                  <a:schemeClr val="tx2"/>
                </a:solidFill>
                <a:latin typeface="Verdana" pitchFamily="34" charset="0"/>
                <a:ea typeface="Verdana" pitchFamily="34" charset="0"/>
                <a:cs typeface="Verdana" pitchFamily="34" charset="0"/>
              </a:endParaRPr>
            </a:p>
            <a:p>
              <a:pPr>
                <a:spcBef>
                  <a:spcPct val="0"/>
                </a:spcBef>
              </a:pPr>
              <a:r>
                <a:rPr lang="lv-LV" sz="1600" dirty="0" smtClean="0">
                  <a:solidFill>
                    <a:schemeClr val="tx2"/>
                  </a:solidFill>
                  <a:latin typeface="Verdana" pitchFamily="34" charset="0"/>
                  <a:ea typeface="Verdana" pitchFamily="34" charset="0"/>
                  <a:cs typeface="Verdana" pitchFamily="34" charset="0"/>
                </a:rPr>
                <a:t/>
              </a:r>
              <a:br>
                <a:rPr lang="lv-LV" sz="1600" dirty="0" smtClean="0">
                  <a:solidFill>
                    <a:schemeClr val="tx2"/>
                  </a:solidFill>
                  <a:latin typeface="Verdana" pitchFamily="34" charset="0"/>
                  <a:ea typeface="Verdana" pitchFamily="34" charset="0"/>
                  <a:cs typeface="Verdana" pitchFamily="34" charset="0"/>
                </a:rPr>
              </a:br>
              <a:endParaRPr lang="lv-LV" sz="1600" dirty="0" smtClean="0">
                <a:solidFill>
                  <a:schemeClr val="tx2"/>
                </a:solidFill>
                <a:latin typeface="Verdana" pitchFamily="34" charset="0"/>
                <a:ea typeface="Verdana" pitchFamily="34" charset="0"/>
                <a:cs typeface="Verdana" pitchFamily="34" charset="0"/>
              </a:endParaRPr>
            </a:p>
          </p:txBody>
        </p:sp>
      </p:grpSp>
      <p:grpSp>
        <p:nvGrpSpPr>
          <p:cNvPr id="3" name="Group 21"/>
          <p:cNvGrpSpPr/>
          <p:nvPr/>
        </p:nvGrpSpPr>
        <p:grpSpPr>
          <a:xfrm>
            <a:off x="304800" y="1676400"/>
            <a:ext cx="6019800" cy="391491"/>
            <a:chOff x="318947" y="67519"/>
            <a:chExt cx="7963426" cy="391491"/>
          </a:xfrm>
          <a:scene3d>
            <a:camera prst="orthographicFront"/>
            <a:lightRig rig="flat" dir="t"/>
          </a:scene3d>
        </p:grpSpPr>
        <p:sp>
          <p:nvSpPr>
            <p:cNvPr id="23" name="Rounded Rectangle 22"/>
            <p:cNvSpPr/>
            <p:nvPr/>
          </p:nvSpPr>
          <p:spPr>
            <a:xfrm>
              <a:off x="318947" y="67519"/>
              <a:ext cx="7755584" cy="391491"/>
            </a:xfrm>
            <a:prstGeom prst="roundRect">
              <a:avLst/>
            </a:prstGeom>
            <a:solidFill>
              <a:srgbClr val="BC4C00"/>
            </a:solidFill>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2">
                <a:hueOff val="0"/>
                <a:satOff val="0"/>
                <a:lumOff val="0"/>
                <a:alphaOff val="0"/>
              </a:schemeClr>
            </a:effectRef>
            <a:fontRef idx="minor">
              <a:schemeClr val="lt1"/>
            </a:fontRef>
          </p:style>
        </p:sp>
        <p:sp>
          <p:nvSpPr>
            <p:cNvPr id="24" name="Rounded Rectangle 6"/>
            <p:cNvSpPr/>
            <p:nvPr/>
          </p:nvSpPr>
          <p:spPr>
            <a:xfrm>
              <a:off x="338058" y="86630"/>
              <a:ext cx="7944315" cy="353269"/>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226030" tIns="0" rIns="226030" bIns="0" numCol="1" spcCol="1270" anchor="ctr" anchorCtr="0">
              <a:noAutofit/>
            </a:bodyPr>
            <a:lstStyle/>
            <a:p>
              <a:pPr lvl="0" algn="l" defTabSz="666750">
                <a:lnSpc>
                  <a:spcPct val="100000"/>
                </a:lnSpc>
                <a:spcBef>
                  <a:spcPct val="0"/>
                </a:spcBef>
                <a:spcAft>
                  <a:spcPts val="600"/>
                </a:spcAft>
              </a:pPr>
              <a:r>
                <a:rPr lang="lv-LV" sz="1600" b="1" dirty="0" smtClean="0">
                  <a:latin typeface="Verdana" pitchFamily="34" charset="0"/>
                  <a:ea typeface="Verdana" pitchFamily="34" charset="0"/>
                  <a:cs typeface="Verdana" pitchFamily="34" charset="0"/>
                </a:rPr>
                <a:t>“Esi sakarīgs, neesi atkarīgs”</a:t>
              </a:r>
              <a:endParaRPr lang="en-US" sz="1600" b="1" kern="1200" noProof="0" dirty="0">
                <a:latin typeface="Verdana" pitchFamily="34" charset="0"/>
                <a:ea typeface="Verdana" pitchFamily="34" charset="0"/>
                <a:cs typeface="Verdana" pitchFamily="34" charset="0"/>
              </a:endParaRPr>
            </a:p>
          </p:txBody>
        </p:sp>
      </p:grpSp>
      <p:pic>
        <p:nvPicPr>
          <p:cNvPr id="70658" name="Picture 2"/>
          <p:cNvPicPr>
            <a:picLocks noChangeAspect="1" noChangeArrowheads="1"/>
          </p:cNvPicPr>
          <p:nvPr/>
        </p:nvPicPr>
        <p:blipFill>
          <a:blip r:embed="rId4" cstate="print"/>
          <a:srcRect l="23952" t="12523" r="22635" b="65626"/>
          <a:stretch>
            <a:fillRect/>
          </a:stretch>
        </p:blipFill>
        <p:spPr bwMode="auto">
          <a:xfrm>
            <a:off x="1363135" y="5005647"/>
            <a:ext cx="4961466" cy="1623753"/>
          </a:xfrm>
          <a:prstGeom prst="rect">
            <a:avLst/>
          </a:prstGeom>
          <a:ln>
            <a:noFill/>
          </a:ln>
          <a:effectLst>
            <a:softEdge rad="112500"/>
          </a:effectLst>
        </p:spPr>
      </p:pic>
      <p:pic>
        <p:nvPicPr>
          <p:cNvPr id="20" name="Picture 2"/>
          <p:cNvPicPr>
            <a:picLocks noChangeAspect="1" noChangeArrowheads="1"/>
          </p:cNvPicPr>
          <p:nvPr/>
        </p:nvPicPr>
        <p:blipFill>
          <a:blip r:embed="rId4" cstate="print"/>
          <a:srcRect l="40941" t="38662" r="39285" b="7888"/>
          <a:stretch>
            <a:fillRect/>
          </a:stretch>
        </p:blipFill>
        <p:spPr bwMode="auto">
          <a:xfrm>
            <a:off x="7162800" y="0"/>
            <a:ext cx="1981200" cy="4284141"/>
          </a:xfrm>
          <a:prstGeom prst="rect">
            <a:avLst/>
          </a:prstGeom>
          <a:ln>
            <a:noFill/>
          </a:ln>
          <a:effectLst>
            <a:softEdge rad="112500"/>
          </a:effectLst>
        </p:spPr>
      </p:pic>
      <p:pic>
        <p:nvPicPr>
          <p:cNvPr id="19" name="Picture 2"/>
          <p:cNvPicPr>
            <a:picLocks noChangeAspect="1" noChangeArrowheads="1"/>
          </p:cNvPicPr>
          <p:nvPr/>
        </p:nvPicPr>
        <p:blipFill>
          <a:blip r:embed="rId4" cstate="print"/>
          <a:srcRect l="18125" t="38662" r="58358" b="7888"/>
          <a:stretch>
            <a:fillRect/>
          </a:stretch>
        </p:blipFill>
        <p:spPr bwMode="auto">
          <a:xfrm>
            <a:off x="7086600" y="3581400"/>
            <a:ext cx="2057400" cy="3740813"/>
          </a:xfrm>
          <a:prstGeom prst="rect">
            <a:avLst/>
          </a:prstGeom>
          <a:ln>
            <a:noFill/>
          </a:ln>
          <a:effectLst>
            <a:softEdge rad="112500"/>
          </a:effectLst>
        </p:spPr>
      </p:pic>
      <p:pic>
        <p:nvPicPr>
          <p:cNvPr id="21" name="Picture 2"/>
          <p:cNvPicPr>
            <a:picLocks noChangeAspect="1" noChangeArrowheads="1"/>
          </p:cNvPicPr>
          <p:nvPr/>
        </p:nvPicPr>
        <p:blipFill>
          <a:blip r:embed="rId4" cstate="print"/>
          <a:srcRect l="60715" t="38662" r="18750" b="7888"/>
          <a:stretch>
            <a:fillRect/>
          </a:stretch>
        </p:blipFill>
        <p:spPr bwMode="auto">
          <a:xfrm>
            <a:off x="5483388" y="1295400"/>
            <a:ext cx="1984212" cy="4131741"/>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381000" y="0"/>
            <a:ext cx="1761743" cy="1957799"/>
          </a:xfrm>
          <a:prstGeom prst="rect">
            <a:avLst/>
          </a:prstGeom>
        </p:spPr>
      </p:pic>
      <p:sp>
        <p:nvSpPr>
          <p:cNvPr id="5" name="Slaida numura vietturis 4"/>
          <p:cNvSpPr>
            <a:spLocks noGrp="1"/>
          </p:cNvSpPr>
          <p:nvPr>
            <p:ph type="sldNum" sz="quarter" idx="12"/>
          </p:nvPr>
        </p:nvSpPr>
        <p:spPr>
          <a:xfrm>
            <a:off x="6553200" y="6492877"/>
            <a:ext cx="2133600" cy="365123"/>
          </a:xfrm>
        </p:spPr>
        <p:txBody>
          <a:bodyPr/>
          <a:lstStyle/>
          <a:p>
            <a:fld id="{B6F15528-21DE-4FAA-801E-634DDDAF4B2B}" type="slidenum">
              <a:rPr lang="en-US" smtClean="0"/>
              <a:pPr/>
              <a:t>28</a:t>
            </a:fld>
            <a:endParaRPr lang="en-US" dirty="0"/>
          </a:p>
        </p:txBody>
      </p:sp>
      <p:sp>
        <p:nvSpPr>
          <p:cNvPr id="8" name="Virsraksts 1"/>
          <p:cNvSpPr txBox="1">
            <a:spLocks/>
          </p:cNvSpPr>
          <p:nvPr/>
        </p:nvSpPr>
        <p:spPr>
          <a:xfrm>
            <a:off x="1981200" y="304800"/>
            <a:ext cx="5181600" cy="1371600"/>
          </a:xfrm>
          <a:prstGeom prst="rect">
            <a:avLst/>
          </a:prstGeom>
        </p:spPr>
        <p:txBody>
          <a:bodyPr vert="horz" anchor="ctr">
            <a:noAutofit/>
          </a:bodyPr>
          <a:lstStyle/>
          <a:p>
            <a:pPr lvl="0" algn="ctr" defTabSz="914400">
              <a:spcBef>
                <a:spcPct val="0"/>
              </a:spcBef>
              <a:defRPr/>
            </a:pPr>
            <a:r>
              <a:rPr lang="lv-LV" sz="2400" b="1" dirty="0" smtClean="0">
                <a:solidFill>
                  <a:schemeClr val="accent2">
                    <a:lumMod val="75000"/>
                  </a:schemeClr>
                </a:solidFill>
                <a:latin typeface="Verdana" pitchFamily="34" charset="0"/>
                <a:ea typeface="Verdana" pitchFamily="34" charset="0"/>
                <a:cs typeface="Verdana" pitchFamily="34" charset="0"/>
              </a:rPr>
              <a:t>SPKC 2014.g</a:t>
            </a:r>
            <a:r>
              <a:rPr kumimoji="0" lang="lv-LV" sz="2400" b="1" i="0" u="none" strike="noStrike" kern="1200" spc="0" normalizeH="0" noProof="0" dirty="0" smtClean="0">
                <a:ln>
                  <a:noFill/>
                </a:ln>
                <a:solidFill>
                  <a:schemeClr val="accent2">
                    <a:lumMod val="75000"/>
                  </a:schemeClr>
                </a:solidFill>
                <a:effectLst/>
                <a:uLnTx/>
                <a:uFillTx/>
                <a:latin typeface="Verdana" pitchFamily="34" charset="0"/>
                <a:ea typeface="Verdana" pitchFamily="34" charset="0"/>
                <a:cs typeface="Verdana" pitchFamily="34" charset="0"/>
              </a:rPr>
              <a:t>. paveiktais: </a:t>
            </a:r>
            <a:r>
              <a:rPr kumimoji="0" lang="lv-LV" sz="2400" b="1" i="0" u="sng" strike="noStrike" kern="1200" spc="0" normalizeH="0" noProof="0" dirty="0" smtClean="0">
                <a:ln>
                  <a:noFill/>
                </a:ln>
                <a:solidFill>
                  <a:schemeClr val="accent2">
                    <a:lumMod val="75000"/>
                  </a:schemeClr>
                </a:solidFill>
                <a:effectLst/>
                <a:uLnTx/>
                <a:uFillTx/>
                <a:latin typeface="Verdana" pitchFamily="34" charset="0"/>
                <a:ea typeface="Verdana" pitchFamily="34" charset="0"/>
                <a:cs typeface="Verdana" pitchFamily="34" charset="0"/>
              </a:rPr>
              <a:t>izglītojoši pasākumi </a:t>
            </a:r>
            <a:r>
              <a:rPr kumimoji="0" lang="lv-LV" sz="2000" b="1" i="0" u="sng" strike="noStrike" kern="1200" spc="0" normalizeH="0" noProof="0" dirty="0" smtClean="0">
                <a:ln>
                  <a:noFill/>
                </a:ln>
                <a:solidFill>
                  <a:schemeClr val="accent2">
                    <a:lumMod val="75000"/>
                  </a:schemeClr>
                </a:solidFill>
                <a:effectLst/>
                <a:uLnTx/>
                <a:uFillTx/>
                <a:latin typeface="Verdana" pitchFamily="34" charset="0"/>
                <a:ea typeface="Verdana" pitchFamily="34" charset="0"/>
                <a:cs typeface="Verdana" pitchFamily="34" charset="0"/>
              </a:rPr>
              <a:t>(3)</a:t>
            </a:r>
            <a:endParaRPr kumimoji="0" lang="lv-LV" sz="2000" b="1" i="0" u="sng" strike="noStrike" kern="1200" spc="0" normalizeH="0" noProof="0" dirty="0">
              <a:ln>
                <a:noFill/>
              </a:ln>
              <a:solidFill>
                <a:schemeClr val="accent2">
                  <a:lumMod val="75000"/>
                </a:schemeClr>
              </a:solidFill>
              <a:effectLst/>
              <a:uLnTx/>
              <a:uFillTx/>
              <a:latin typeface="Verdana" pitchFamily="34" charset="0"/>
              <a:ea typeface="Verdana" pitchFamily="34" charset="0"/>
              <a:cs typeface="Verdana" pitchFamily="34" charset="0"/>
            </a:endParaRPr>
          </a:p>
        </p:txBody>
      </p:sp>
      <p:sp>
        <p:nvSpPr>
          <p:cNvPr id="9" name="Footer Placeholder 8"/>
          <p:cNvSpPr>
            <a:spLocks noGrp="1"/>
          </p:cNvSpPr>
          <p:nvPr>
            <p:ph type="ftr" sz="quarter" idx="11"/>
          </p:nvPr>
        </p:nvSpPr>
        <p:spPr>
          <a:xfrm>
            <a:off x="3124200" y="6492877"/>
            <a:ext cx="2895600" cy="365123"/>
          </a:xfrm>
        </p:spPr>
        <p:txBody>
          <a:bodyPr/>
          <a:lstStyle/>
          <a:p>
            <a:r>
              <a:rPr lang="en-US" dirty="0" err="1" smtClean="0"/>
              <a:t>Konference</a:t>
            </a:r>
            <a:r>
              <a:rPr lang="en-US" dirty="0" smtClean="0"/>
              <a:t> “</a:t>
            </a:r>
            <a:r>
              <a:rPr lang="en-US" dirty="0" err="1" smtClean="0"/>
              <a:t>Esi</a:t>
            </a:r>
            <a:r>
              <a:rPr lang="en-US" dirty="0" smtClean="0"/>
              <a:t> </a:t>
            </a:r>
            <a:r>
              <a:rPr lang="en-US" dirty="0" err="1" smtClean="0"/>
              <a:t>aktīvs</a:t>
            </a:r>
            <a:r>
              <a:rPr lang="en-US" dirty="0" smtClean="0"/>
              <a:t>!". 09/09/2015, </a:t>
            </a:r>
            <a:r>
              <a:rPr lang="en-US" dirty="0" err="1" smtClean="0"/>
              <a:t>Rīga</a:t>
            </a:r>
            <a:r>
              <a:rPr lang="en-US" dirty="0" smtClean="0"/>
              <a:t>.</a:t>
            </a:r>
            <a:endParaRPr lang="en-US" dirty="0"/>
          </a:p>
        </p:txBody>
      </p:sp>
      <p:grpSp>
        <p:nvGrpSpPr>
          <p:cNvPr id="2" name="Group 20"/>
          <p:cNvGrpSpPr/>
          <p:nvPr/>
        </p:nvGrpSpPr>
        <p:grpSpPr>
          <a:xfrm>
            <a:off x="381000" y="1676400"/>
            <a:ext cx="5867400" cy="3048000"/>
            <a:chOff x="0" y="117768"/>
            <a:chExt cx="8542860" cy="3686259"/>
          </a:xfrm>
          <a:scene3d>
            <a:camera prst="orthographicFront"/>
            <a:lightRig rig="flat" dir="t"/>
          </a:scene3d>
        </p:grpSpPr>
        <p:sp>
          <p:nvSpPr>
            <p:cNvPr id="25" name="Rectangle 24"/>
            <p:cNvSpPr/>
            <p:nvPr/>
          </p:nvSpPr>
          <p:spPr>
            <a:xfrm>
              <a:off x="0" y="117768"/>
              <a:ext cx="8542860" cy="3686259"/>
            </a:xfrm>
            <a:prstGeom prst="rect">
              <a:avLst/>
            </a:prstGeom>
            <a:sp3d z="190500" extrusionH="12700" prstMaterial="plastic">
              <a:bevelT w="50800" h="50800"/>
            </a:sp3d>
          </p:spPr>
          <p:style>
            <a:lnRef idx="1">
              <a:schemeClr val="accent2">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sp>
        <p:sp>
          <p:nvSpPr>
            <p:cNvPr id="26" name="Rectangle 25"/>
            <p:cNvSpPr/>
            <p:nvPr/>
          </p:nvSpPr>
          <p:spPr>
            <a:xfrm>
              <a:off x="0" y="209927"/>
              <a:ext cx="8196528" cy="3594100"/>
            </a:xfrm>
            <a:prstGeom prst="rect">
              <a:avLst/>
            </a:prstGeom>
            <a:sp3d z="190500"/>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80000" tIns="352800" rIns="180000" bIns="99568" numCol="1" spcCol="1270" anchor="t" anchorCtr="0">
              <a:noAutofit/>
            </a:bodyPr>
            <a:lstStyle/>
            <a:p>
              <a:pPr>
                <a:spcBef>
                  <a:spcPct val="0"/>
                </a:spcBef>
                <a:buFont typeface="Wingdings" pitchFamily="2" charset="2"/>
                <a:buChar char="Ø"/>
              </a:pPr>
              <a:r>
                <a:rPr lang="lv-LV" sz="1600" b="1" dirty="0" smtClean="0">
                  <a:solidFill>
                    <a:schemeClr val="tx1"/>
                  </a:solidFill>
                  <a:latin typeface="Verdana" pitchFamily="34" charset="0"/>
                  <a:ea typeface="Verdana" pitchFamily="34" charset="0"/>
                  <a:cs typeface="Verdana" pitchFamily="34" charset="0"/>
                </a:rPr>
                <a:t>Izglītojošas apmācības  </a:t>
              </a:r>
              <a:r>
                <a:rPr lang="lv-LV" sz="1600" dirty="0" smtClean="0">
                  <a:solidFill>
                    <a:schemeClr val="tx1"/>
                  </a:solidFill>
                  <a:latin typeface="Verdana" pitchFamily="34" charset="0"/>
                  <a:ea typeface="Verdana" pitchFamily="34" charset="0"/>
                  <a:cs typeface="Verdana" pitchFamily="34" charset="0"/>
                </a:rPr>
                <a:t>fizisko aktivitāšu </a:t>
              </a:r>
              <a:r>
                <a:rPr lang="lv-LV" sz="1600" b="1" dirty="0" smtClean="0">
                  <a:solidFill>
                    <a:schemeClr val="tx1"/>
                  </a:solidFill>
                  <a:latin typeface="Verdana" pitchFamily="34" charset="0"/>
                  <a:ea typeface="Verdana" pitchFamily="34" charset="0"/>
                  <a:cs typeface="Verdana" pitchFamily="34" charset="0"/>
                </a:rPr>
                <a:t>neformālo grupu vadītājiem </a:t>
              </a:r>
              <a:r>
                <a:rPr lang="lv-LV" sz="1600" dirty="0" smtClean="0">
                  <a:solidFill>
                    <a:schemeClr val="tx1"/>
                  </a:solidFill>
                  <a:latin typeface="Verdana" pitchFamily="34" charset="0"/>
                  <a:ea typeface="Verdana" pitchFamily="34" charset="0"/>
                  <a:cs typeface="Verdana" pitchFamily="34" charset="0"/>
                </a:rPr>
                <a:t>pašvaldībā (piem., vietējie nūjošanas entuziasti u.c. aktīvisti, kas ar savu iniciatīvu, aizrautību pulcē ap sevi arī citus iedzīvotājus, lai kopīgi nūjotu, vingrotu, trenētos u.t.t.);</a:t>
              </a:r>
            </a:p>
            <a:p>
              <a:pPr>
                <a:spcBef>
                  <a:spcPct val="0"/>
                </a:spcBef>
                <a:buFont typeface="Wingdings" pitchFamily="2" charset="2"/>
                <a:buChar char="Ø"/>
              </a:pPr>
              <a:r>
                <a:rPr lang="lv-LV" sz="1600" dirty="0" smtClean="0">
                  <a:solidFill>
                    <a:schemeClr val="tx1"/>
                  </a:solidFill>
                  <a:latin typeface="Verdana" pitchFamily="34" charset="0"/>
                  <a:ea typeface="Verdana" pitchFamily="34" charset="0"/>
                  <a:cs typeface="Verdana" pitchFamily="34" charset="0"/>
                </a:rPr>
                <a:t> Apmācībās piedalījās 30 dalībnieki.</a:t>
              </a:r>
              <a:br>
                <a:rPr lang="lv-LV" sz="1600" dirty="0" smtClean="0">
                  <a:solidFill>
                    <a:schemeClr val="tx1"/>
                  </a:solidFill>
                  <a:latin typeface="Verdana" pitchFamily="34" charset="0"/>
                  <a:ea typeface="Verdana" pitchFamily="34" charset="0"/>
                  <a:cs typeface="Verdana" pitchFamily="34" charset="0"/>
                </a:rPr>
              </a:br>
              <a:endParaRPr lang="lv-LV" sz="1600" dirty="0" smtClean="0">
                <a:solidFill>
                  <a:schemeClr val="tx1"/>
                </a:solidFill>
                <a:latin typeface="Verdana" pitchFamily="34" charset="0"/>
                <a:ea typeface="Verdana" pitchFamily="34" charset="0"/>
                <a:cs typeface="Verdana" pitchFamily="34" charset="0"/>
              </a:endParaRPr>
            </a:p>
            <a:p>
              <a:pPr>
                <a:spcBef>
                  <a:spcPct val="0"/>
                </a:spcBef>
                <a:buFont typeface="Wingdings" pitchFamily="2" charset="2"/>
                <a:buChar char="Ø"/>
              </a:pPr>
              <a:r>
                <a:rPr lang="lv-LV" sz="1600" dirty="0" smtClean="0">
                  <a:solidFill>
                    <a:schemeClr val="tx1"/>
                  </a:solidFill>
                  <a:latin typeface="Verdana" pitchFamily="34" charset="0"/>
                  <a:ea typeface="Verdana" pitchFamily="34" charset="0"/>
                  <a:cs typeface="Verdana" pitchFamily="34" charset="0"/>
                </a:rPr>
                <a:t> </a:t>
              </a:r>
              <a:r>
                <a:rPr lang="lv-LV" sz="1600" b="1" dirty="0" smtClean="0">
                  <a:solidFill>
                    <a:schemeClr val="tx1"/>
                  </a:solidFill>
                  <a:latin typeface="Verdana" pitchFamily="34" charset="0"/>
                  <a:ea typeface="Verdana" pitchFamily="34" charset="0"/>
                  <a:cs typeface="Verdana" pitchFamily="34" charset="0"/>
                </a:rPr>
                <a:t>Īstenotājs</a:t>
              </a:r>
              <a:r>
                <a:rPr lang="lv-LV" sz="1600" dirty="0" smtClean="0">
                  <a:solidFill>
                    <a:schemeClr val="tx1"/>
                  </a:solidFill>
                  <a:latin typeface="Verdana" pitchFamily="34" charset="0"/>
                  <a:ea typeface="Verdana" pitchFamily="34" charset="0"/>
                  <a:cs typeface="Verdana" pitchFamily="34" charset="0"/>
                </a:rPr>
                <a:t>: </a:t>
              </a:r>
              <a:r>
                <a:rPr lang="lv-LV" sz="1600" i="1" dirty="0" smtClean="0">
                  <a:solidFill>
                    <a:schemeClr val="tx1"/>
                  </a:solidFill>
                  <a:latin typeface="Verdana" pitchFamily="34" charset="0"/>
                  <a:ea typeface="Verdana" pitchFamily="34" charset="0"/>
                  <a:cs typeface="Verdana" pitchFamily="34" charset="0"/>
                </a:rPr>
                <a:t>SIA „DCH KOMANDA” </a:t>
              </a:r>
              <a:r>
                <a:rPr lang="lv-LV" sz="1600" i="1" dirty="0" smtClean="0">
                  <a:solidFill>
                    <a:schemeClr val="tx2"/>
                  </a:solidFill>
                  <a:latin typeface="Verdana" pitchFamily="34" charset="0"/>
                  <a:ea typeface="Verdana" pitchFamily="34" charset="0"/>
                  <a:cs typeface="Verdana" pitchFamily="34" charset="0"/>
                </a:rPr>
                <a:t/>
              </a:r>
              <a:br>
                <a:rPr lang="lv-LV" sz="1600" i="1" dirty="0" smtClean="0">
                  <a:solidFill>
                    <a:schemeClr val="tx2"/>
                  </a:solidFill>
                  <a:latin typeface="Verdana" pitchFamily="34" charset="0"/>
                  <a:ea typeface="Verdana" pitchFamily="34" charset="0"/>
                  <a:cs typeface="Verdana" pitchFamily="34" charset="0"/>
                </a:rPr>
              </a:br>
              <a:r>
                <a:rPr lang="lv-LV" sz="1600" dirty="0" smtClean="0">
                  <a:solidFill>
                    <a:schemeClr val="tx2"/>
                  </a:solidFill>
                  <a:latin typeface="Verdana" pitchFamily="34" charset="0"/>
                  <a:ea typeface="Verdana" pitchFamily="34" charset="0"/>
                  <a:cs typeface="Verdana" pitchFamily="34" charset="0"/>
                </a:rPr>
                <a:t/>
              </a:r>
              <a:br>
                <a:rPr lang="lv-LV" sz="1600" dirty="0" smtClean="0">
                  <a:solidFill>
                    <a:schemeClr val="tx2"/>
                  </a:solidFill>
                  <a:latin typeface="Verdana" pitchFamily="34" charset="0"/>
                  <a:ea typeface="Verdana" pitchFamily="34" charset="0"/>
                  <a:cs typeface="Verdana" pitchFamily="34" charset="0"/>
                </a:rPr>
              </a:br>
              <a:endParaRPr lang="lv-LV" sz="1600" i="1" dirty="0" smtClean="0">
                <a:solidFill>
                  <a:schemeClr val="tx2"/>
                </a:solidFill>
                <a:latin typeface="Verdana" pitchFamily="34" charset="0"/>
                <a:ea typeface="Verdana" pitchFamily="34" charset="0"/>
                <a:cs typeface="Verdana" pitchFamily="34" charset="0"/>
              </a:endParaRPr>
            </a:p>
            <a:p>
              <a:pPr>
                <a:spcBef>
                  <a:spcPct val="0"/>
                </a:spcBef>
              </a:pPr>
              <a:r>
                <a:rPr lang="lv-LV" sz="1600" dirty="0" smtClean="0">
                  <a:solidFill>
                    <a:schemeClr val="tx2"/>
                  </a:solidFill>
                  <a:latin typeface="Verdana" pitchFamily="34" charset="0"/>
                  <a:ea typeface="Verdana" pitchFamily="34" charset="0"/>
                  <a:cs typeface="Verdana" pitchFamily="34" charset="0"/>
                </a:rPr>
                <a:t/>
              </a:r>
              <a:br>
                <a:rPr lang="lv-LV" sz="1600" dirty="0" smtClean="0">
                  <a:solidFill>
                    <a:schemeClr val="tx2"/>
                  </a:solidFill>
                  <a:latin typeface="Verdana" pitchFamily="34" charset="0"/>
                  <a:ea typeface="Verdana" pitchFamily="34" charset="0"/>
                  <a:cs typeface="Verdana" pitchFamily="34" charset="0"/>
                </a:rPr>
              </a:br>
              <a:endParaRPr lang="lv-LV" sz="1600" dirty="0" smtClean="0">
                <a:solidFill>
                  <a:schemeClr val="tx2"/>
                </a:solidFill>
                <a:latin typeface="Verdana" pitchFamily="34" charset="0"/>
                <a:ea typeface="Verdana" pitchFamily="34" charset="0"/>
                <a:cs typeface="Verdana" pitchFamily="34" charset="0"/>
              </a:endParaRPr>
            </a:p>
          </p:txBody>
        </p:sp>
      </p:grpSp>
      <p:grpSp>
        <p:nvGrpSpPr>
          <p:cNvPr id="3" name="Group 21"/>
          <p:cNvGrpSpPr/>
          <p:nvPr/>
        </p:nvGrpSpPr>
        <p:grpSpPr>
          <a:xfrm>
            <a:off x="304800" y="1676400"/>
            <a:ext cx="6019800" cy="391491"/>
            <a:chOff x="318947" y="67519"/>
            <a:chExt cx="7963426" cy="391491"/>
          </a:xfrm>
          <a:scene3d>
            <a:camera prst="orthographicFront"/>
            <a:lightRig rig="flat" dir="t"/>
          </a:scene3d>
        </p:grpSpPr>
        <p:sp>
          <p:nvSpPr>
            <p:cNvPr id="23" name="Rounded Rectangle 22"/>
            <p:cNvSpPr/>
            <p:nvPr/>
          </p:nvSpPr>
          <p:spPr>
            <a:xfrm>
              <a:off x="318947" y="67519"/>
              <a:ext cx="7755584" cy="391491"/>
            </a:xfrm>
            <a:prstGeom prst="roundRect">
              <a:avLst/>
            </a:prstGeom>
            <a:solidFill>
              <a:srgbClr val="BC4C00"/>
            </a:solidFill>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2">
                <a:hueOff val="0"/>
                <a:satOff val="0"/>
                <a:lumOff val="0"/>
                <a:alphaOff val="0"/>
              </a:schemeClr>
            </a:effectRef>
            <a:fontRef idx="minor">
              <a:schemeClr val="lt1"/>
            </a:fontRef>
          </p:style>
        </p:sp>
        <p:sp>
          <p:nvSpPr>
            <p:cNvPr id="24" name="Rounded Rectangle 6"/>
            <p:cNvSpPr/>
            <p:nvPr/>
          </p:nvSpPr>
          <p:spPr>
            <a:xfrm>
              <a:off x="338058" y="86630"/>
              <a:ext cx="7944315" cy="353269"/>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226030" tIns="0" rIns="226030" bIns="0" numCol="1" spcCol="1270" anchor="ctr" anchorCtr="0">
              <a:noAutofit/>
            </a:bodyPr>
            <a:lstStyle/>
            <a:p>
              <a:pPr lvl="0" algn="l" defTabSz="666750">
                <a:lnSpc>
                  <a:spcPct val="100000"/>
                </a:lnSpc>
                <a:spcBef>
                  <a:spcPct val="0"/>
                </a:spcBef>
                <a:spcAft>
                  <a:spcPts val="600"/>
                </a:spcAft>
              </a:pPr>
              <a:r>
                <a:rPr lang="lv-LV" sz="1600" b="1" dirty="0" smtClean="0">
                  <a:latin typeface="Verdana" pitchFamily="34" charset="0"/>
                  <a:ea typeface="Verdana" pitchFamily="34" charset="0"/>
                  <a:cs typeface="Verdana" pitchFamily="34" charset="0"/>
                </a:rPr>
                <a:t>Apmācība fizisko aktivitāšu vadītājiem</a:t>
              </a:r>
              <a:endParaRPr lang="en-US" sz="1600" b="1" kern="1200" noProof="0" dirty="0">
                <a:latin typeface="Verdana" pitchFamily="34" charset="0"/>
                <a:ea typeface="Verdana" pitchFamily="34" charset="0"/>
                <a:cs typeface="Verdana" pitchFamily="34" charset="0"/>
              </a:endParaRPr>
            </a:p>
          </p:txBody>
        </p:sp>
      </p:grpSp>
      <p:pic>
        <p:nvPicPr>
          <p:cNvPr id="16"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257800" y="4627374"/>
            <a:ext cx="2819400" cy="1879600"/>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7" name="Picture 3"/>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6019800" y="1371600"/>
            <a:ext cx="2797440" cy="1867609"/>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8" name="Picture 4"/>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6019800" y="3048000"/>
            <a:ext cx="2743200" cy="1828800"/>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381000" y="0"/>
            <a:ext cx="1761743" cy="1957799"/>
          </a:xfrm>
          <a:prstGeom prst="rect">
            <a:avLst/>
          </a:prstGeom>
        </p:spPr>
      </p:pic>
      <p:sp>
        <p:nvSpPr>
          <p:cNvPr id="5" name="Slaida numura vietturis 4"/>
          <p:cNvSpPr>
            <a:spLocks noGrp="1"/>
          </p:cNvSpPr>
          <p:nvPr>
            <p:ph type="sldNum" sz="quarter" idx="12"/>
          </p:nvPr>
        </p:nvSpPr>
        <p:spPr>
          <a:xfrm>
            <a:off x="6553200" y="6492877"/>
            <a:ext cx="2133600" cy="365123"/>
          </a:xfrm>
        </p:spPr>
        <p:txBody>
          <a:bodyPr/>
          <a:lstStyle/>
          <a:p>
            <a:fld id="{B6F15528-21DE-4FAA-801E-634DDDAF4B2B}" type="slidenum">
              <a:rPr lang="en-US" smtClean="0"/>
              <a:pPr/>
              <a:t>29</a:t>
            </a:fld>
            <a:endParaRPr lang="en-US" dirty="0"/>
          </a:p>
        </p:txBody>
      </p:sp>
      <p:sp>
        <p:nvSpPr>
          <p:cNvPr id="8" name="Virsraksts 1"/>
          <p:cNvSpPr txBox="1">
            <a:spLocks/>
          </p:cNvSpPr>
          <p:nvPr/>
        </p:nvSpPr>
        <p:spPr>
          <a:xfrm>
            <a:off x="1981200" y="304800"/>
            <a:ext cx="5638800" cy="1371600"/>
          </a:xfrm>
          <a:prstGeom prst="rect">
            <a:avLst/>
          </a:prstGeom>
        </p:spPr>
        <p:txBody>
          <a:bodyPr vert="horz" anchor="ctr">
            <a:noAutofit/>
          </a:bodyPr>
          <a:lstStyle/>
          <a:p>
            <a:pPr lvl="0" algn="ctr" defTabSz="914400">
              <a:spcBef>
                <a:spcPct val="0"/>
              </a:spcBef>
              <a:defRPr/>
            </a:pPr>
            <a:r>
              <a:rPr lang="lv-LV" sz="2400" b="1" dirty="0" smtClean="0">
                <a:solidFill>
                  <a:schemeClr val="accent2">
                    <a:lumMod val="75000"/>
                  </a:schemeClr>
                </a:solidFill>
                <a:latin typeface="Verdana" pitchFamily="34" charset="0"/>
                <a:ea typeface="Verdana" pitchFamily="34" charset="0"/>
                <a:cs typeface="Verdana" pitchFamily="34" charset="0"/>
              </a:rPr>
              <a:t>SPKC 2014.g</a:t>
            </a:r>
            <a:r>
              <a:rPr kumimoji="0" lang="lv-LV" sz="2400" b="1" i="0" u="none" strike="noStrike" kern="1200" spc="0" normalizeH="0" noProof="0" dirty="0" smtClean="0">
                <a:ln>
                  <a:noFill/>
                </a:ln>
                <a:solidFill>
                  <a:schemeClr val="accent2">
                    <a:lumMod val="75000"/>
                  </a:schemeClr>
                </a:solidFill>
                <a:effectLst/>
                <a:uLnTx/>
                <a:uFillTx/>
                <a:latin typeface="Verdana" pitchFamily="34" charset="0"/>
                <a:ea typeface="Verdana" pitchFamily="34" charset="0"/>
                <a:cs typeface="Verdana" pitchFamily="34" charset="0"/>
              </a:rPr>
              <a:t>. paveiktais: </a:t>
            </a:r>
          </a:p>
          <a:p>
            <a:pPr marL="0" marR="0" lvl="0" indent="0" algn="ctr" defTabSz="914400" rtl="0" eaLnBrk="1" fontAlgn="auto" latinLnBrk="0" hangingPunct="1">
              <a:lnSpc>
                <a:spcPct val="100000"/>
              </a:lnSpc>
              <a:spcBef>
                <a:spcPct val="0"/>
              </a:spcBef>
              <a:spcAft>
                <a:spcPts val="0"/>
              </a:spcAft>
              <a:buClrTx/>
              <a:buSzTx/>
              <a:buFontTx/>
              <a:buNone/>
              <a:tabLst/>
              <a:defRPr/>
            </a:pPr>
            <a:r>
              <a:rPr lang="lv-LV" sz="2400" b="1" u="sng" dirty="0" smtClean="0">
                <a:solidFill>
                  <a:schemeClr val="accent2">
                    <a:lumMod val="75000"/>
                  </a:schemeClr>
                </a:solidFill>
                <a:latin typeface="Verdana" pitchFamily="34" charset="0"/>
                <a:ea typeface="Verdana" pitchFamily="34" charset="0"/>
                <a:cs typeface="Verdana" pitchFamily="34" charset="0"/>
              </a:rPr>
              <a:t>s</a:t>
            </a:r>
            <a:r>
              <a:rPr kumimoji="0" lang="lv-LV" sz="2400" b="1" i="0" u="sng" strike="noStrike" kern="1200" spc="0" normalizeH="0" noProof="0" dirty="0" err="1" smtClean="0">
                <a:ln>
                  <a:noFill/>
                </a:ln>
                <a:solidFill>
                  <a:schemeClr val="accent2">
                    <a:lumMod val="75000"/>
                  </a:schemeClr>
                </a:solidFill>
                <a:effectLst/>
                <a:uLnTx/>
                <a:uFillTx/>
                <a:latin typeface="Verdana" pitchFamily="34" charset="0"/>
                <a:ea typeface="Verdana" pitchFamily="34" charset="0"/>
                <a:cs typeface="Verdana" pitchFamily="34" charset="0"/>
              </a:rPr>
              <a:t>abiedrības</a:t>
            </a:r>
            <a:r>
              <a:rPr kumimoji="0" lang="lv-LV" sz="2400" b="1" i="0" u="sng" strike="noStrike" kern="1200" spc="0" normalizeH="0" noProof="0" dirty="0" smtClean="0">
                <a:ln>
                  <a:noFill/>
                </a:ln>
                <a:solidFill>
                  <a:schemeClr val="accent2">
                    <a:lumMod val="75000"/>
                  </a:schemeClr>
                </a:solidFill>
                <a:effectLst/>
                <a:uLnTx/>
                <a:uFillTx/>
                <a:latin typeface="Verdana" pitchFamily="34" charset="0"/>
                <a:ea typeface="Verdana" pitchFamily="34" charset="0"/>
                <a:cs typeface="Verdana" pitchFamily="34" charset="0"/>
              </a:rPr>
              <a:t> informēšanas kampaņas </a:t>
            </a:r>
            <a:r>
              <a:rPr kumimoji="0" lang="lv-LV" sz="2000" b="1" i="0" u="sng" strike="noStrike" kern="1200" spc="0" normalizeH="0" noProof="0" dirty="0" smtClean="0">
                <a:ln>
                  <a:noFill/>
                </a:ln>
                <a:solidFill>
                  <a:schemeClr val="accent2">
                    <a:lumMod val="75000"/>
                  </a:schemeClr>
                </a:solidFill>
                <a:effectLst/>
                <a:uLnTx/>
                <a:uFillTx/>
                <a:latin typeface="Verdana" pitchFamily="34" charset="0"/>
                <a:ea typeface="Verdana" pitchFamily="34" charset="0"/>
                <a:cs typeface="Verdana" pitchFamily="34" charset="0"/>
              </a:rPr>
              <a:t>(1)</a:t>
            </a:r>
            <a:endParaRPr kumimoji="0" lang="lv-LV" sz="2000" b="1" i="0" u="sng" strike="noStrike" kern="1200" spc="0" normalizeH="0" noProof="0" dirty="0">
              <a:ln>
                <a:noFill/>
              </a:ln>
              <a:solidFill>
                <a:schemeClr val="accent2">
                  <a:lumMod val="75000"/>
                </a:schemeClr>
              </a:solidFill>
              <a:effectLst/>
              <a:uLnTx/>
              <a:uFillTx/>
              <a:latin typeface="Verdana" pitchFamily="34" charset="0"/>
              <a:ea typeface="Verdana" pitchFamily="34" charset="0"/>
              <a:cs typeface="Verdana" pitchFamily="34" charset="0"/>
            </a:endParaRPr>
          </a:p>
        </p:txBody>
      </p:sp>
      <p:sp>
        <p:nvSpPr>
          <p:cNvPr id="9" name="Footer Placeholder 8"/>
          <p:cNvSpPr>
            <a:spLocks noGrp="1"/>
          </p:cNvSpPr>
          <p:nvPr>
            <p:ph type="ftr" sz="quarter" idx="11"/>
          </p:nvPr>
        </p:nvSpPr>
        <p:spPr>
          <a:xfrm>
            <a:off x="3124200" y="6492877"/>
            <a:ext cx="2895600" cy="365123"/>
          </a:xfrm>
        </p:spPr>
        <p:txBody>
          <a:bodyPr/>
          <a:lstStyle/>
          <a:p>
            <a:r>
              <a:rPr lang="en-US" dirty="0" err="1" smtClean="0"/>
              <a:t>Konference</a:t>
            </a:r>
            <a:r>
              <a:rPr lang="en-US" dirty="0" smtClean="0"/>
              <a:t> “</a:t>
            </a:r>
            <a:r>
              <a:rPr lang="en-US" dirty="0" err="1" smtClean="0"/>
              <a:t>Esi</a:t>
            </a:r>
            <a:r>
              <a:rPr lang="en-US" dirty="0" smtClean="0"/>
              <a:t> </a:t>
            </a:r>
            <a:r>
              <a:rPr lang="en-US" dirty="0" err="1" smtClean="0"/>
              <a:t>aktīvs</a:t>
            </a:r>
            <a:r>
              <a:rPr lang="en-US" dirty="0" smtClean="0"/>
              <a:t>!". 09/09/2015, </a:t>
            </a:r>
            <a:r>
              <a:rPr lang="en-US" dirty="0" err="1" smtClean="0"/>
              <a:t>Rīga</a:t>
            </a:r>
            <a:r>
              <a:rPr lang="en-US" dirty="0" smtClean="0"/>
              <a:t>.</a:t>
            </a:r>
            <a:endParaRPr lang="en-US" dirty="0"/>
          </a:p>
        </p:txBody>
      </p:sp>
      <p:grpSp>
        <p:nvGrpSpPr>
          <p:cNvPr id="2" name="Group 20"/>
          <p:cNvGrpSpPr/>
          <p:nvPr/>
        </p:nvGrpSpPr>
        <p:grpSpPr>
          <a:xfrm>
            <a:off x="381000" y="1828800"/>
            <a:ext cx="5867400" cy="2362200"/>
            <a:chOff x="0" y="117768"/>
            <a:chExt cx="8542860" cy="3686259"/>
          </a:xfrm>
          <a:scene3d>
            <a:camera prst="orthographicFront"/>
            <a:lightRig rig="flat" dir="t"/>
          </a:scene3d>
        </p:grpSpPr>
        <p:sp>
          <p:nvSpPr>
            <p:cNvPr id="25" name="Rectangle 24"/>
            <p:cNvSpPr/>
            <p:nvPr/>
          </p:nvSpPr>
          <p:spPr>
            <a:xfrm>
              <a:off x="0" y="117768"/>
              <a:ext cx="8542860" cy="3686259"/>
            </a:xfrm>
            <a:prstGeom prst="rect">
              <a:avLst/>
            </a:prstGeom>
            <a:sp3d z="190500" extrusionH="12700" prstMaterial="plastic">
              <a:bevelT w="50800" h="50800"/>
            </a:sp3d>
          </p:spPr>
          <p:style>
            <a:lnRef idx="1">
              <a:schemeClr val="accent2">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sp>
        <p:sp>
          <p:nvSpPr>
            <p:cNvPr id="26" name="Rectangle 25"/>
            <p:cNvSpPr/>
            <p:nvPr/>
          </p:nvSpPr>
          <p:spPr>
            <a:xfrm>
              <a:off x="0" y="209927"/>
              <a:ext cx="8196528" cy="3594100"/>
            </a:xfrm>
            <a:prstGeom prst="rect">
              <a:avLst/>
            </a:prstGeom>
            <a:sp3d z="190500"/>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80000" tIns="352800" rIns="180000" bIns="99568" numCol="1" spcCol="1270" anchor="t" anchorCtr="0">
              <a:noAutofit/>
            </a:bodyPr>
            <a:lstStyle/>
            <a:p>
              <a:pPr marL="108000" indent="-180000">
                <a:spcBef>
                  <a:spcPct val="0"/>
                </a:spcBef>
                <a:spcAft>
                  <a:spcPts val="600"/>
                </a:spcAft>
                <a:buFont typeface="Wingdings" pitchFamily="2" charset="2"/>
                <a:buChar char="Ø"/>
              </a:pPr>
              <a:r>
                <a:rPr lang="lv-LV" sz="1600" dirty="0" smtClean="0">
                  <a:solidFill>
                    <a:schemeClr val="tx1"/>
                  </a:solidFill>
                  <a:latin typeface="Verdana" pitchFamily="34" charset="0"/>
                  <a:ea typeface="Verdana" pitchFamily="34" charset="0"/>
                  <a:cs typeface="Verdana" pitchFamily="34" charset="0"/>
                </a:rPr>
                <a:t> </a:t>
              </a:r>
              <a:r>
                <a:rPr lang="lv-LV" sz="1600" b="1" dirty="0" smtClean="0">
                  <a:solidFill>
                    <a:schemeClr val="tx1"/>
                  </a:solidFill>
                  <a:latin typeface="Verdana" pitchFamily="34" charset="0"/>
                  <a:ea typeface="Verdana" pitchFamily="34" charset="0"/>
                  <a:cs typeface="Verdana" pitchFamily="34" charset="0"/>
                </a:rPr>
                <a:t>Mērķis</a:t>
              </a:r>
              <a:r>
                <a:rPr lang="lv-LV" sz="1600" dirty="0" smtClean="0">
                  <a:solidFill>
                    <a:schemeClr val="tx1"/>
                  </a:solidFill>
                  <a:latin typeface="Verdana" pitchFamily="34" charset="0"/>
                  <a:ea typeface="Verdana" pitchFamily="34" charset="0"/>
                  <a:cs typeface="Verdana" pitchFamily="34" charset="0"/>
                </a:rPr>
                <a:t>: mazinātu tabakas lietošanu bērnu un jauniešu vidū;</a:t>
              </a:r>
            </a:p>
            <a:p>
              <a:pPr marL="108000" indent="-180000">
                <a:spcBef>
                  <a:spcPct val="0"/>
                </a:spcBef>
                <a:spcAft>
                  <a:spcPts val="600"/>
                </a:spcAft>
                <a:buFont typeface="Wingdings" pitchFamily="2" charset="2"/>
                <a:buChar char="Ø"/>
              </a:pPr>
              <a:r>
                <a:rPr lang="lv-LV" sz="1600" i="1" dirty="0" smtClean="0">
                  <a:solidFill>
                    <a:schemeClr val="tx1"/>
                  </a:solidFill>
                  <a:latin typeface="Verdana" pitchFamily="34" charset="0"/>
                  <a:ea typeface="Verdana" pitchFamily="34" charset="0"/>
                  <a:cs typeface="Verdana" pitchFamily="34" charset="0"/>
                </a:rPr>
                <a:t> </a:t>
              </a:r>
              <a:r>
                <a:rPr lang="lv-LV" sz="1600" b="1" dirty="0" smtClean="0">
                  <a:solidFill>
                    <a:schemeClr val="tx1"/>
                  </a:solidFill>
                  <a:latin typeface="Verdana" pitchFamily="34" charset="0"/>
                  <a:ea typeface="Verdana" pitchFamily="34" charset="0"/>
                  <a:cs typeface="Verdana" pitchFamily="34" charset="0"/>
                </a:rPr>
                <a:t>Mobilā aplikācija </a:t>
              </a:r>
              <a:r>
                <a:rPr lang="lv-LV" sz="1600" dirty="0" smtClean="0">
                  <a:solidFill>
                    <a:schemeClr val="tx1"/>
                  </a:solidFill>
                  <a:latin typeface="Verdana" pitchFamily="34" charset="0"/>
                  <a:ea typeface="Verdana" pitchFamily="34" charset="0"/>
                  <a:cs typeface="Verdana" pitchFamily="34" charset="0"/>
                </a:rPr>
                <a:t>“80 brīvdienas”, lai veicinātu veselīgu un aktīvu dzīvesveidu, kā arī lai atmest smēķēšanu.</a:t>
              </a:r>
              <a:endParaRPr lang="lv-LV" sz="1600" i="1" dirty="0" smtClean="0">
                <a:solidFill>
                  <a:schemeClr val="tx1"/>
                </a:solidFill>
                <a:latin typeface="Verdana" pitchFamily="34" charset="0"/>
                <a:ea typeface="Verdana" pitchFamily="34" charset="0"/>
                <a:cs typeface="Verdana" pitchFamily="34" charset="0"/>
              </a:endParaRPr>
            </a:p>
            <a:p>
              <a:pPr marL="108000" indent="-180000">
                <a:spcBef>
                  <a:spcPct val="0"/>
                </a:spcBef>
                <a:spcAft>
                  <a:spcPts val="600"/>
                </a:spcAft>
                <a:buFont typeface="Wingdings" pitchFamily="2" charset="2"/>
                <a:buChar char="Ø"/>
              </a:pPr>
              <a:r>
                <a:rPr lang="lv-LV" sz="1600" i="1" dirty="0" smtClean="0">
                  <a:solidFill>
                    <a:schemeClr val="tx1"/>
                  </a:solidFill>
                  <a:latin typeface="Verdana" pitchFamily="34" charset="0"/>
                  <a:ea typeface="Verdana" pitchFamily="34" charset="0"/>
                  <a:cs typeface="Verdana" pitchFamily="34" charset="0"/>
                  <a:hlinkClick r:id="rId5"/>
                </a:rPr>
                <a:t> </a:t>
              </a:r>
              <a:r>
                <a:rPr lang="lv-LV" sz="1600" dirty="0" err="1" smtClean="0">
                  <a:solidFill>
                    <a:schemeClr val="tx1"/>
                  </a:solidFill>
                  <a:latin typeface="Verdana" pitchFamily="34" charset="0"/>
                  <a:ea typeface="Verdana" pitchFamily="34" charset="0"/>
                  <a:cs typeface="Verdana" pitchFamily="34" charset="0"/>
                  <a:hlinkClick r:id="rId5"/>
                </a:rPr>
                <a:t>www.draugiem.lv</a:t>
              </a:r>
              <a:r>
                <a:rPr lang="lv-LV" sz="1600" dirty="0" smtClean="0">
                  <a:solidFill>
                    <a:schemeClr val="tx1"/>
                  </a:solidFill>
                  <a:latin typeface="Verdana" pitchFamily="34" charset="0"/>
                  <a:ea typeface="Verdana" pitchFamily="34" charset="0"/>
                  <a:cs typeface="Verdana" pitchFamily="34" charset="0"/>
                  <a:hlinkClick r:id="rId5"/>
                </a:rPr>
                <a:t>/</a:t>
              </a:r>
              <a:r>
                <a:rPr lang="lv-LV" sz="1600" dirty="0" err="1" smtClean="0">
                  <a:solidFill>
                    <a:schemeClr val="tx1"/>
                  </a:solidFill>
                  <a:latin typeface="Verdana" pitchFamily="34" charset="0"/>
                  <a:ea typeface="Verdana" pitchFamily="34" charset="0"/>
                  <a:cs typeface="Verdana" pitchFamily="34" charset="0"/>
                  <a:hlinkClick r:id="rId5"/>
                </a:rPr>
                <a:t>sveiksunvesels</a:t>
              </a:r>
              <a:r>
                <a:rPr lang="lv-LV" sz="1600" i="1" dirty="0" smtClean="0">
                  <a:solidFill>
                    <a:schemeClr val="tx2"/>
                  </a:solidFill>
                  <a:latin typeface="Verdana" pitchFamily="34" charset="0"/>
                  <a:ea typeface="Verdana" pitchFamily="34" charset="0"/>
                  <a:cs typeface="Verdana" pitchFamily="34" charset="0"/>
                </a:rPr>
                <a:t/>
              </a:r>
              <a:br>
                <a:rPr lang="lv-LV" sz="1600" i="1" dirty="0" smtClean="0">
                  <a:solidFill>
                    <a:schemeClr val="tx2"/>
                  </a:solidFill>
                  <a:latin typeface="Verdana" pitchFamily="34" charset="0"/>
                  <a:ea typeface="Verdana" pitchFamily="34" charset="0"/>
                  <a:cs typeface="Verdana" pitchFamily="34" charset="0"/>
                </a:rPr>
              </a:br>
              <a:r>
                <a:rPr lang="lv-LV" sz="1600" dirty="0" smtClean="0">
                  <a:solidFill>
                    <a:schemeClr val="tx2"/>
                  </a:solidFill>
                  <a:latin typeface="Verdana" pitchFamily="34" charset="0"/>
                  <a:ea typeface="Verdana" pitchFamily="34" charset="0"/>
                  <a:cs typeface="Verdana" pitchFamily="34" charset="0"/>
                </a:rPr>
                <a:t/>
              </a:r>
              <a:br>
                <a:rPr lang="lv-LV" sz="1600" dirty="0" smtClean="0">
                  <a:solidFill>
                    <a:schemeClr val="tx2"/>
                  </a:solidFill>
                  <a:latin typeface="Verdana" pitchFamily="34" charset="0"/>
                  <a:ea typeface="Verdana" pitchFamily="34" charset="0"/>
                  <a:cs typeface="Verdana" pitchFamily="34" charset="0"/>
                </a:rPr>
              </a:br>
              <a:endParaRPr lang="lv-LV" sz="1600" i="1" dirty="0" smtClean="0">
                <a:solidFill>
                  <a:schemeClr val="tx2"/>
                </a:solidFill>
                <a:latin typeface="Verdana" pitchFamily="34" charset="0"/>
                <a:ea typeface="Verdana" pitchFamily="34" charset="0"/>
                <a:cs typeface="Verdana" pitchFamily="34" charset="0"/>
              </a:endParaRPr>
            </a:p>
            <a:p>
              <a:pPr>
                <a:spcBef>
                  <a:spcPct val="0"/>
                </a:spcBef>
              </a:pPr>
              <a:r>
                <a:rPr lang="lv-LV" sz="1600" dirty="0" smtClean="0">
                  <a:solidFill>
                    <a:schemeClr val="tx2"/>
                  </a:solidFill>
                  <a:latin typeface="Verdana" pitchFamily="34" charset="0"/>
                  <a:ea typeface="Verdana" pitchFamily="34" charset="0"/>
                  <a:cs typeface="Verdana" pitchFamily="34" charset="0"/>
                </a:rPr>
                <a:t/>
              </a:r>
              <a:br>
                <a:rPr lang="lv-LV" sz="1600" dirty="0" smtClean="0">
                  <a:solidFill>
                    <a:schemeClr val="tx2"/>
                  </a:solidFill>
                  <a:latin typeface="Verdana" pitchFamily="34" charset="0"/>
                  <a:ea typeface="Verdana" pitchFamily="34" charset="0"/>
                  <a:cs typeface="Verdana" pitchFamily="34" charset="0"/>
                </a:rPr>
              </a:br>
              <a:endParaRPr lang="lv-LV" sz="1600" dirty="0" smtClean="0">
                <a:solidFill>
                  <a:schemeClr val="tx2"/>
                </a:solidFill>
                <a:latin typeface="Verdana" pitchFamily="34" charset="0"/>
                <a:ea typeface="Verdana" pitchFamily="34" charset="0"/>
                <a:cs typeface="Verdana" pitchFamily="34" charset="0"/>
              </a:endParaRPr>
            </a:p>
          </p:txBody>
        </p:sp>
      </p:grpSp>
      <p:grpSp>
        <p:nvGrpSpPr>
          <p:cNvPr id="3" name="Group 21"/>
          <p:cNvGrpSpPr/>
          <p:nvPr/>
        </p:nvGrpSpPr>
        <p:grpSpPr>
          <a:xfrm>
            <a:off x="304800" y="1828800"/>
            <a:ext cx="6019800" cy="391491"/>
            <a:chOff x="318947" y="67519"/>
            <a:chExt cx="7963426" cy="391491"/>
          </a:xfrm>
          <a:scene3d>
            <a:camera prst="orthographicFront"/>
            <a:lightRig rig="flat" dir="t"/>
          </a:scene3d>
        </p:grpSpPr>
        <p:sp>
          <p:nvSpPr>
            <p:cNvPr id="23" name="Rounded Rectangle 22"/>
            <p:cNvSpPr/>
            <p:nvPr/>
          </p:nvSpPr>
          <p:spPr>
            <a:xfrm>
              <a:off x="318947" y="67519"/>
              <a:ext cx="7755584" cy="391491"/>
            </a:xfrm>
            <a:prstGeom prst="roundRect">
              <a:avLst/>
            </a:prstGeom>
            <a:solidFill>
              <a:srgbClr val="BC4C00"/>
            </a:solidFill>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2">
                <a:hueOff val="0"/>
                <a:satOff val="0"/>
                <a:lumOff val="0"/>
                <a:alphaOff val="0"/>
              </a:schemeClr>
            </a:effectRef>
            <a:fontRef idx="minor">
              <a:schemeClr val="lt1"/>
            </a:fontRef>
          </p:style>
        </p:sp>
        <p:sp>
          <p:nvSpPr>
            <p:cNvPr id="24" name="Rounded Rectangle 6"/>
            <p:cNvSpPr/>
            <p:nvPr/>
          </p:nvSpPr>
          <p:spPr>
            <a:xfrm>
              <a:off x="338058" y="86630"/>
              <a:ext cx="7944315" cy="353269"/>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226030" tIns="0" rIns="226030" bIns="0" numCol="1" spcCol="1270" anchor="ctr" anchorCtr="0">
              <a:noAutofit/>
            </a:bodyPr>
            <a:lstStyle/>
            <a:p>
              <a:pPr lvl="0" algn="l" defTabSz="666750">
                <a:lnSpc>
                  <a:spcPct val="100000"/>
                </a:lnSpc>
                <a:spcBef>
                  <a:spcPct val="0"/>
                </a:spcBef>
                <a:spcAft>
                  <a:spcPts val="600"/>
                </a:spcAft>
              </a:pPr>
              <a:r>
                <a:rPr lang="lv-LV" sz="1600" b="1" dirty="0" smtClean="0">
                  <a:latin typeface="Verdana" pitchFamily="34" charset="0"/>
                  <a:ea typeface="Verdana" pitchFamily="34" charset="0"/>
                  <a:cs typeface="Verdana" pitchFamily="34" charset="0"/>
                </a:rPr>
                <a:t>Kampaņa “BRĪVS</a:t>
              </a:r>
              <a:r>
                <a:rPr lang="lv-LV" sz="1500" b="1" dirty="0" smtClean="0">
                  <a:latin typeface="Verdana" pitchFamily="34" charset="0"/>
                  <a:ea typeface="Verdana" pitchFamily="34" charset="0"/>
                  <a:cs typeface="Verdana" pitchFamily="34" charset="0"/>
                </a:rPr>
                <a:t>”</a:t>
              </a:r>
              <a:endParaRPr lang="en-US" sz="1500" b="1" kern="1200" noProof="0" dirty="0">
                <a:latin typeface="Verdana" pitchFamily="34" charset="0"/>
                <a:ea typeface="Verdana" pitchFamily="34" charset="0"/>
                <a:cs typeface="Verdana" pitchFamily="34" charset="0"/>
              </a:endParaRPr>
            </a:p>
          </p:txBody>
        </p:sp>
      </p:grpSp>
      <p:graphicFrame>
        <p:nvGraphicFramePr>
          <p:cNvPr id="15" name="Object 14"/>
          <p:cNvGraphicFramePr>
            <a:graphicFrameLocks noChangeAspect="1"/>
          </p:cNvGraphicFramePr>
          <p:nvPr>
            <p:extLst>
              <p:ext uri="{D42A27DB-BD31-4B8C-83A1-F6EECF244321}">
                <p14:modId xmlns:p14="http://schemas.microsoft.com/office/powerpoint/2010/main" xmlns="" val="3745294607"/>
              </p:ext>
            </p:extLst>
          </p:nvPr>
        </p:nvGraphicFramePr>
        <p:xfrm>
          <a:off x="6324600" y="1219200"/>
          <a:ext cx="2353530" cy="3278040"/>
        </p:xfrm>
        <a:graphic>
          <a:graphicData uri="http://schemas.openxmlformats.org/presentationml/2006/ole">
            <p:oleObj spid="_x0000_s71682" name="Acrobat Document" r:id="rId6" imgW="11965070" imgH="16661551" progId="AcroExch.Document.11">
              <p:embed/>
            </p:oleObj>
          </a:graphicData>
        </a:graphic>
      </p:graphicFrame>
      <p:pic>
        <p:nvPicPr>
          <p:cNvPr id="19" name="Picture 3" descr="M:\Veselibas veicinasanas nodala\VV pasākumi iepirkumi\Iepirkumi 2014\Kampaņas\BPS PR\Kampaņa BRĪVS\Pielikumi\BRĪVS_aprocu_kustibas_foto\Zala_aproce (17).JPG"/>
          <p:cNvPicPr>
            <a:picLocks noChangeAspect="1" noChangeArrowheads="1"/>
          </p:cNvPicPr>
          <p:nvPr/>
        </p:nvPicPr>
        <p:blipFill>
          <a:blip r:embed="rId7" cstate="print">
            <a:extLst>
              <a:ext uri="{28A0092B-C50C-407E-A947-70E740481C1C}">
                <a14:useLocalDpi xmlns:a14="http://schemas.microsoft.com/office/drawing/2010/main" xmlns="" val="0"/>
              </a:ext>
            </a:extLst>
          </a:blip>
          <a:srcRect l="5908" t="12015" r="9349" b="10998"/>
          <a:stretch>
            <a:fillRect/>
          </a:stretch>
        </p:blipFill>
        <p:spPr bwMode="auto">
          <a:xfrm rot="5400000">
            <a:off x="6334125" y="4105275"/>
            <a:ext cx="2190749" cy="2666999"/>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pic>
        <p:nvPicPr>
          <p:cNvPr id="71684" name="Picture 4" descr="http://www.izglitiba.daugavpils.lv/Media/Default/file/=2012/Images/150414_Brivs_logo.jpg"/>
          <p:cNvPicPr>
            <a:picLocks noChangeAspect="1" noChangeArrowheads="1"/>
          </p:cNvPicPr>
          <p:nvPr/>
        </p:nvPicPr>
        <p:blipFill>
          <a:blip r:embed="rId8" cstate="print"/>
          <a:srcRect/>
          <a:stretch>
            <a:fillRect/>
          </a:stretch>
        </p:blipFill>
        <p:spPr bwMode="auto">
          <a:xfrm>
            <a:off x="2525580" y="4267200"/>
            <a:ext cx="1436819" cy="2284943"/>
          </a:xfrm>
          <a:prstGeom prst="rect">
            <a:avLst/>
          </a:prstGeom>
          <a:ln>
            <a:noFill/>
          </a:ln>
          <a:effectLst>
            <a:softEdge rad="112500"/>
          </a:effectLst>
        </p:spPr>
      </p:pic>
      <p:pic>
        <p:nvPicPr>
          <p:cNvPr id="71686" name="Picture 6" descr="http://www.vm.gov.lv/images/userfiles/rakstuatteli/brivs_small.jpg"/>
          <p:cNvPicPr>
            <a:picLocks noChangeAspect="1" noChangeArrowheads="1"/>
          </p:cNvPicPr>
          <p:nvPr/>
        </p:nvPicPr>
        <p:blipFill>
          <a:blip r:embed="rId9" cstate="print"/>
          <a:srcRect/>
          <a:stretch>
            <a:fillRect/>
          </a:stretch>
        </p:blipFill>
        <p:spPr bwMode="auto">
          <a:xfrm>
            <a:off x="3886200" y="4267199"/>
            <a:ext cx="2286000" cy="2286001"/>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381000" y="0"/>
            <a:ext cx="1761743" cy="1957799"/>
          </a:xfrm>
          <a:prstGeom prst="rect">
            <a:avLst/>
          </a:prstGeom>
        </p:spPr>
      </p:pic>
      <p:sp>
        <p:nvSpPr>
          <p:cNvPr id="5" name="Slaida numura vietturis 4"/>
          <p:cNvSpPr>
            <a:spLocks noGrp="1"/>
          </p:cNvSpPr>
          <p:nvPr>
            <p:ph type="sldNum" sz="quarter" idx="12"/>
          </p:nvPr>
        </p:nvSpPr>
        <p:spPr>
          <a:xfrm>
            <a:off x="6553200" y="6492877"/>
            <a:ext cx="2133600" cy="365123"/>
          </a:xfrm>
        </p:spPr>
        <p:txBody>
          <a:bodyPr/>
          <a:lstStyle/>
          <a:p>
            <a:fld id="{B6F15528-21DE-4FAA-801E-634DDDAF4B2B}" type="slidenum">
              <a:rPr lang="en-US" smtClean="0"/>
              <a:pPr/>
              <a:t>3</a:t>
            </a:fld>
            <a:endParaRPr lang="en-US" dirty="0"/>
          </a:p>
        </p:txBody>
      </p:sp>
      <p:sp>
        <p:nvSpPr>
          <p:cNvPr id="8" name="Virsraksts 1"/>
          <p:cNvSpPr txBox="1">
            <a:spLocks/>
          </p:cNvSpPr>
          <p:nvPr/>
        </p:nvSpPr>
        <p:spPr>
          <a:xfrm>
            <a:off x="1600200" y="381000"/>
            <a:ext cx="6934200" cy="914400"/>
          </a:xfrm>
          <a:prstGeom prst="rect">
            <a:avLst/>
          </a:prstGeom>
        </p:spPr>
        <p:txBody>
          <a:bodyPr vert="horz" anchor="ctr">
            <a:noAutofit/>
          </a:bodyPr>
          <a:lstStyle/>
          <a:p>
            <a:pPr algn="ctr" defTabSz="914400">
              <a:spcBef>
                <a:spcPct val="0"/>
              </a:spcBef>
              <a:defRPr/>
            </a:pPr>
            <a:r>
              <a:rPr lang="lv-LV" sz="2400" b="1" dirty="0" err="1" smtClean="0">
                <a:solidFill>
                  <a:schemeClr val="accent2">
                    <a:lumMod val="75000"/>
                  </a:schemeClr>
                </a:solidFill>
                <a:latin typeface="Verdana" pitchFamily="34" charset="0"/>
                <a:ea typeface="Verdana" pitchFamily="34" charset="0"/>
                <a:cs typeface="Verdana" pitchFamily="34" charset="0"/>
              </a:rPr>
              <a:t>Starpsektorālā</a:t>
            </a:r>
            <a:r>
              <a:rPr lang="lv-LV" sz="2400" b="1" dirty="0" smtClean="0">
                <a:solidFill>
                  <a:schemeClr val="accent2">
                    <a:lumMod val="75000"/>
                  </a:schemeClr>
                </a:solidFill>
                <a:latin typeface="Verdana" pitchFamily="34" charset="0"/>
                <a:ea typeface="Verdana" pitchFamily="34" charset="0"/>
                <a:cs typeface="Verdana" pitchFamily="34" charset="0"/>
              </a:rPr>
              <a:t> sadarbība</a:t>
            </a: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lv-LV" sz="2400" b="1" i="0" u="sng" strike="noStrike" kern="1200" spc="0" normalizeH="0" noProof="0" dirty="0">
              <a:ln>
                <a:noFill/>
              </a:ln>
              <a:solidFill>
                <a:schemeClr val="accent2">
                  <a:lumMod val="75000"/>
                </a:schemeClr>
              </a:solidFill>
              <a:effectLst/>
              <a:uLnTx/>
              <a:uFillTx/>
              <a:latin typeface="Verdana" pitchFamily="34" charset="0"/>
              <a:ea typeface="Verdana" pitchFamily="34" charset="0"/>
              <a:cs typeface="Verdana" pitchFamily="34" charset="0"/>
            </a:endParaRPr>
          </a:p>
        </p:txBody>
      </p:sp>
      <p:sp>
        <p:nvSpPr>
          <p:cNvPr id="9" name="Footer Placeholder 8"/>
          <p:cNvSpPr>
            <a:spLocks noGrp="1"/>
          </p:cNvSpPr>
          <p:nvPr>
            <p:ph type="ftr" sz="quarter" idx="11"/>
          </p:nvPr>
        </p:nvSpPr>
        <p:spPr>
          <a:xfrm>
            <a:off x="3124200" y="6492877"/>
            <a:ext cx="2895600" cy="365123"/>
          </a:xfrm>
        </p:spPr>
        <p:txBody>
          <a:bodyPr/>
          <a:lstStyle/>
          <a:p>
            <a:r>
              <a:rPr lang="en-US" dirty="0" err="1" smtClean="0"/>
              <a:t>Konference</a:t>
            </a:r>
            <a:r>
              <a:rPr lang="en-US" dirty="0" smtClean="0"/>
              <a:t> “</a:t>
            </a:r>
            <a:r>
              <a:rPr lang="en-US" dirty="0" err="1" smtClean="0"/>
              <a:t>Esi</a:t>
            </a:r>
            <a:r>
              <a:rPr lang="en-US" dirty="0" smtClean="0"/>
              <a:t> </a:t>
            </a:r>
            <a:r>
              <a:rPr lang="en-US" dirty="0" err="1" smtClean="0"/>
              <a:t>aktīvs</a:t>
            </a:r>
            <a:r>
              <a:rPr lang="en-US" dirty="0" smtClean="0"/>
              <a:t>!". 09/09/2015, </a:t>
            </a:r>
            <a:r>
              <a:rPr lang="en-US" dirty="0" err="1" smtClean="0"/>
              <a:t>Rīga</a:t>
            </a:r>
            <a:r>
              <a:rPr lang="en-US" dirty="0" smtClean="0"/>
              <a:t>.</a:t>
            </a:r>
            <a:endParaRPr lang="en-US" dirty="0"/>
          </a:p>
        </p:txBody>
      </p:sp>
      <p:graphicFrame>
        <p:nvGraphicFramePr>
          <p:cNvPr id="10" name="Content Placeholder 4"/>
          <p:cNvGraphicFramePr>
            <a:graphicFrameLocks/>
          </p:cNvGraphicFramePr>
          <p:nvPr>
            <p:extLst>
              <p:ext uri="{D42A27DB-BD31-4B8C-83A1-F6EECF244321}">
                <p14:modId xmlns:p14="http://schemas.microsoft.com/office/powerpoint/2010/main" xmlns="" val="2778596099"/>
              </p:ext>
            </p:extLst>
          </p:nvPr>
        </p:nvGraphicFramePr>
        <p:xfrm>
          <a:off x="3962400" y="1905000"/>
          <a:ext cx="4114800" cy="311286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11" name="Content Placeholder 4"/>
          <p:cNvGraphicFramePr>
            <a:graphicFrameLocks/>
          </p:cNvGraphicFramePr>
          <p:nvPr>
            <p:extLst>
              <p:ext uri="{D42A27DB-BD31-4B8C-83A1-F6EECF244321}">
                <p14:modId xmlns:p14="http://schemas.microsoft.com/office/powerpoint/2010/main" xmlns="" val="2079816741"/>
              </p:ext>
            </p:extLst>
          </p:nvPr>
        </p:nvGraphicFramePr>
        <p:xfrm>
          <a:off x="1524000" y="2667000"/>
          <a:ext cx="4495800" cy="2133600"/>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grpSp>
        <p:nvGrpSpPr>
          <p:cNvPr id="2" name="Group 46"/>
          <p:cNvGrpSpPr/>
          <p:nvPr/>
        </p:nvGrpSpPr>
        <p:grpSpPr>
          <a:xfrm>
            <a:off x="609600" y="5029200"/>
            <a:ext cx="8077200" cy="1371600"/>
            <a:chOff x="228600" y="4953000"/>
            <a:chExt cx="8077200" cy="1371600"/>
          </a:xfrm>
        </p:grpSpPr>
        <p:grpSp>
          <p:nvGrpSpPr>
            <p:cNvPr id="3" name="Group 17"/>
            <p:cNvGrpSpPr/>
            <p:nvPr/>
          </p:nvGrpSpPr>
          <p:grpSpPr>
            <a:xfrm>
              <a:off x="3581400" y="5410200"/>
              <a:ext cx="1524000" cy="914400"/>
              <a:chOff x="2185637" y="1058900"/>
              <a:chExt cx="1765886" cy="1361440"/>
            </a:xfrm>
            <a:solidFill>
              <a:schemeClr val="accent6">
                <a:lumMod val="75000"/>
              </a:schemeClr>
            </a:solidFill>
            <a:scene3d>
              <a:camera prst="orthographicFront"/>
              <a:lightRig rig="flat" dir="t"/>
            </a:scene3d>
          </p:grpSpPr>
          <p:sp>
            <p:nvSpPr>
              <p:cNvPr id="29" name="Rounded Rectangle 28"/>
              <p:cNvSpPr/>
              <p:nvPr/>
            </p:nvSpPr>
            <p:spPr>
              <a:xfrm>
                <a:off x="2185637" y="1058900"/>
                <a:ext cx="1765886" cy="1361440"/>
              </a:xfrm>
              <a:prstGeom prst="roundRect">
                <a:avLst/>
              </a:prstGeom>
              <a:grpFill/>
              <a:sp3d prstMaterial="plastic">
                <a:bevelT w="120900" h="88900"/>
                <a:bevelB w="88900" h="31750" prst="angle"/>
              </a:sp3d>
            </p:spPr>
            <p:style>
              <a:lnRef idx="0">
                <a:schemeClr val="lt1">
                  <a:hueOff val="0"/>
                  <a:satOff val="0"/>
                  <a:lumOff val="0"/>
                  <a:alphaOff val="0"/>
                </a:schemeClr>
              </a:lnRef>
              <a:fillRef idx="3">
                <a:schemeClr val="accent2">
                  <a:alpha val="90000"/>
                  <a:hueOff val="0"/>
                  <a:satOff val="0"/>
                  <a:lumOff val="0"/>
                  <a:alphaOff val="-20000"/>
                </a:schemeClr>
              </a:fillRef>
              <a:effectRef idx="2">
                <a:schemeClr val="accent2">
                  <a:alpha val="90000"/>
                  <a:hueOff val="0"/>
                  <a:satOff val="0"/>
                  <a:lumOff val="0"/>
                  <a:alphaOff val="-20000"/>
                </a:schemeClr>
              </a:effectRef>
              <a:fontRef idx="minor">
                <a:schemeClr val="lt1"/>
              </a:fontRef>
            </p:style>
          </p:sp>
          <p:sp>
            <p:nvSpPr>
              <p:cNvPr id="30" name="Rounded Rectangle 7"/>
              <p:cNvSpPr/>
              <p:nvPr/>
            </p:nvSpPr>
            <p:spPr>
              <a:xfrm>
                <a:off x="2252097" y="1125360"/>
                <a:ext cx="1632966" cy="1228520"/>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8000" tIns="18000" rIns="18000" bIns="18000" numCol="1" spcCol="1270" anchor="ctr" anchorCtr="0">
                <a:noAutofit/>
              </a:bodyPr>
              <a:lstStyle/>
              <a:p>
                <a:pPr lvl="0" algn="ctr" defTabSz="800100">
                  <a:lnSpc>
                    <a:spcPct val="90000"/>
                  </a:lnSpc>
                  <a:spcBef>
                    <a:spcPct val="0"/>
                  </a:spcBef>
                  <a:spcAft>
                    <a:spcPct val="35000"/>
                  </a:spcAft>
                </a:pPr>
                <a:r>
                  <a:rPr lang="lv-LV" sz="1500" b="1" dirty="0" smtClean="0">
                    <a:latin typeface="Verdana" pitchFamily="34" charset="0"/>
                    <a:ea typeface="Verdana" pitchFamily="34" charset="0"/>
                    <a:cs typeface="Verdana" pitchFamily="34" charset="0"/>
                  </a:rPr>
                  <a:t>NVO</a:t>
                </a:r>
                <a:endParaRPr lang="en-US" sz="1500" b="1" kern="1200" dirty="0">
                  <a:latin typeface="Verdana" pitchFamily="34" charset="0"/>
                  <a:ea typeface="Verdana" pitchFamily="34" charset="0"/>
                  <a:cs typeface="Verdana" pitchFamily="34" charset="0"/>
                </a:endParaRPr>
              </a:p>
            </p:txBody>
          </p:sp>
        </p:grpSp>
        <p:grpSp>
          <p:nvGrpSpPr>
            <p:cNvPr id="4" name="Group 25"/>
            <p:cNvGrpSpPr/>
            <p:nvPr/>
          </p:nvGrpSpPr>
          <p:grpSpPr>
            <a:xfrm>
              <a:off x="1828800" y="5410200"/>
              <a:ext cx="1676400" cy="914400"/>
              <a:chOff x="2185637" y="1058900"/>
              <a:chExt cx="1765886" cy="1361440"/>
            </a:xfrm>
            <a:solidFill>
              <a:schemeClr val="accent6">
                <a:lumMod val="75000"/>
              </a:schemeClr>
            </a:solidFill>
            <a:scene3d>
              <a:camera prst="orthographicFront"/>
              <a:lightRig rig="flat" dir="t"/>
            </a:scene3d>
          </p:grpSpPr>
          <p:sp>
            <p:nvSpPr>
              <p:cNvPr id="27" name="Rounded Rectangle 26"/>
              <p:cNvSpPr/>
              <p:nvPr/>
            </p:nvSpPr>
            <p:spPr>
              <a:xfrm>
                <a:off x="2185637" y="1058900"/>
                <a:ext cx="1765886" cy="1361440"/>
              </a:xfrm>
              <a:prstGeom prst="roundRect">
                <a:avLst/>
              </a:prstGeom>
              <a:grpFill/>
              <a:sp3d prstMaterial="plastic">
                <a:bevelT w="120900" h="88900"/>
                <a:bevelB w="88900" h="31750" prst="angle"/>
              </a:sp3d>
            </p:spPr>
            <p:style>
              <a:lnRef idx="0">
                <a:schemeClr val="lt1">
                  <a:hueOff val="0"/>
                  <a:satOff val="0"/>
                  <a:lumOff val="0"/>
                  <a:alphaOff val="0"/>
                </a:schemeClr>
              </a:lnRef>
              <a:fillRef idx="3">
                <a:schemeClr val="accent2">
                  <a:alpha val="90000"/>
                  <a:hueOff val="0"/>
                  <a:satOff val="0"/>
                  <a:lumOff val="0"/>
                  <a:alphaOff val="-20000"/>
                </a:schemeClr>
              </a:fillRef>
              <a:effectRef idx="2">
                <a:schemeClr val="accent2">
                  <a:alpha val="90000"/>
                  <a:hueOff val="0"/>
                  <a:satOff val="0"/>
                  <a:lumOff val="0"/>
                  <a:alphaOff val="-20000"/>
                </a:schemeClr>
              </a:effectRef>
              <a:fontRef idx="minor">
                <a:schemeClr val="lt1"/>
              </a:fontRef>
            </p:style>
          </p:sp>
          <p:sp>
            <p:nvSpPr>
              <p:cNvPr id="28" name="Rounded Rectangle 7"/>
              <p:cNvSpPr/>
              <p:nvPr/>
            </p:nvSpPr>
            <p:spPr>
              <a:xfrm>
                <a:off x="2252097" y="1125360"/>
                <a:ext cx="1632966" cy="1228520"/>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8000" tIns="18000" rIns="18000" bIns="18000" numCol="1" spcCol="1270" anchor="ctr" anchorCtr="0">
                <a:noAutofit/>
              </a:bodyPr>
              <a:lstStyle/>
              <a:p>
                <a:pPr lvl="0" algn="ctr" defTabSz="800100">
                  <a:lnSpc>
                    <a:spcPct val="90000"/>
                  </a:lnSpc>
                  <a:spcBef>
                    <a:spcPct val="0"/>
                  </a:spcBef>
                  <a:spcAft>
                    <a:spcPct val="35000"/>
                  </a:spcAft>
                </a:pPr>
                <a:r>
                  <a:rPr lang="lv-LV" sz="1500" b="1" dirty="0" smtClean="0">
                    <a:latin typeface="Verdana" pitchFamily="34" charset="0"/>
                    <a:ea typeface="Verdana" pitchFamily="34" charset="0"/>
                    <a:cs typeface="Verdana" pitchFamily="34" charset="0"/>
                  </a:rPr>
                  <a:t>Pašvaldības</a:t>
                </a:r>
                <a:endParaRPr lang="en-US" sz="1500" b="1" kern="1200" dirty="0">
                  <a:latin typeface="Verdana" pitchFamily="34" charset="0"/>
                  <a:ea typeface="Verdana" pitchFamily="34" charset="0"/>
                  <a:cs typeface="Verdana" pitchFamily="34" charset="0"/>
                </a:endParaRPr>
              </a:p>
            </p:txBody>
          </p:sp>
        </p:grpSp>
        <p:grpSp>
          <p:nvGrpSpPr>
            <p:cNvPr id="7" name="Group 28"/>
            <p:cNvGrpSpPr/>
            <p:nvPr/>
          </p:nvGrpSpPr>
          <p:grpSpPr>
            <a:xfrm>
              <a:off x="5181600" y="5410200"/>
              <a:ext cx="1524000" cy="914400"/>
              <a:chOff x="2185637" y="1058900"/>
              <a:chExt cx="1765886" cy="1361440"/>
            </a:xfrm>
            <a:solidFill>
              <a:schemeClr val="accent6">
                <a:lumMod val="75000"/>
              </a:schemeClr>
            </a:solidFill>
            <a:scene3d>
              <a:camera prst="orthographicFront"/>
              <a:lightRig rig="flat" dir="t"/>
            </a:scene3d>
          </p:grpSpPr>
          <p:sp>
            <p:nvSpPr>
              <p:cNvPr id="25" name="Rounded Rectangle 24"/>
              <p:cNvSpPr/>
              <p:nvPr/>
            </p:nvSpPr>
            <p:spPr>
              <a:xfrm>
                <a:off x="2185637" y="1058900"/>
                <a:ext cx="1765886" cy="1361440"/>
              </a:xfrm>
              <a:prstGeom prst="roundRect">
                <a:avLst/>
              </a:prstGeom>
              <a:grpFill/>
              <a:sp3d prstMaterial="plastic">
                <a:bevelT w="120900" h="88900"/>
                <a:bevelB w="88900" h="31750" prst="angle"/>
              </a:sp3d>
            </p:spPr>
            <p:style>
              <a:lnRef idx="0">
                <a:schemeClr val="lt1">
                  <a:hueOff val="0"/>
                  <a:satOff val="0"/>
                  <a:lumOff val="0"/>
                  <a:alphaOff val="0"/>
                </a:schemeClr>
              </a:lnRef>
              <a:fillRef idx="3">
                <a:schemeClr val="accent2">
                  <a:alpha val="90000"/>
                  <a:hueOff val="0"/>
                  <a:satOff val="0"/>
                  <a:lumOff val="0"/>
                  <a:alphaOff val="-20000"/>
                </a:schemeClr>
              </a:fillRef>
              <a:effectRef idx="2">
                <a:schemeClr val="accent2">
                  <a:alpha val="90000"/>
                  <a:hueOff val="0"/>
                  <a:satOff val="0"/>
                  <a:lumOff val="0"/>
                  <a:alphaOff val="-20000"/>
                </a:schemeClr>
              </a:effectRef>
              <a:fontRef idx="minor">
                <a:schemeClr val="lt1"/>
              </a:fontRef>
            </p:style>
          </p:sp>
          <p:sp>
            <p:nvSpPr>
              <p:cNvPr id="26" name="Rounded Rectangle 7"/>
              <p:cNvSpPr/>
              <p:nvPr/>
            </p:nvSpPr>
            <p:spPr>
              <a:xfrm>
                <a:off x="2252097" y="1125360"/>
                <a:ext cx="1632966" cy="1228520"/>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8000" tIns="18000" rIns="18000" bIns="18000" numCol="1" spcCol="1270" anchor="ctr" anchorCtr="0">
                <a:noAutofit/>
              </a:bodyPr>
              <a:lstStyle/>
              <a:p>
                <a:pPr lvl="0" algn="ctr" defTabSz="800100">
                  <a:lnSpc>
                    <a:spcPct val="90000"/>
                  </a:lnSpc>
                  <a:spcBef>
                    <a:spcPct val="0"/>
                  </a:spcBef>
                  <a:spcAft>
                    <a:spcPct val="35000"/>
                  </a:spcAft>
                </a:pPr>
                <a:r>
                  <a:rPr lang="lv-LV" sz="1500" b="1" dirty="0" smtClean="0">
                    <a:latin typeface="Verdana" pitchFamily="34" charset="0"/>
                    <a:ea typeface="Verdana" pitchFamily="34" charset="0"/>
                    <a:cs typeface="Verdana" pitchFamily="34" charset="0"/>
                  </a:rPr>
                  <a:t>Privātais sektors</a:t>
                </a:r>
                <a:endParaRPr lang="en-US" sz="1500" b="1" kern="1200" dirty="0">
                  <a:latin typeface="Verdana" pitchFamily="34" charset="0"/>
                  <a:ea typeface="Verdana" pitchFamily="34" charset="0"/>
                  <a:cs typeface="Verdana" pitchFamily="34" charset="0"/>
                </a:endParaRPr>
              </a:p>
            </p:txBody>
          </p:sp>
        </p:grpSp>
        <p:grpSp>
          <p:nvGrpSpPr>
            <p:cNvPr id="12" name="Group 31"/>
            <p:cNvGrpSpPr/>
            <p:nvPr/>
          </p:nvGrpSpPr>
          <p:grpSpPr>
            <a:xfrm>
              <a:off x="6781800" y="5410200"/>
              <a:ext cx="1524000" cy="914400"/>
              <a:chOff x="2185637" y="1058900"/>
              <a:chExt cx="1765886" cy="1361440"/>
            </a:xfrm>
            <a:solidFill>
              <a:schemeClr val="accent6">
                <a:lumMod val="75000"/>
              </a:schemeClr>
            </a:solidFill>
            <a:scene3d>
              <a:camera prst="orthographicFront"/>
              <a:lightRig rig="flat" dir="t"/>
            </a:scene3d>
          </p:grpSpPr>
          <p:sp>
            <p:nvSpPr>
              <p:cNvPr id="23" name="Rounded Rectangle 22"/>
              <p:cNvSpPr/>
              <p:nvPr/>
            </p:nvSpPr>
            <p:spPr>
              <a:xfrm>
                <a:off x="2185637" y="1058900"/>
                <a:ext cx="1765886" cy="1361440"/>
              </a:xfrm>
              <a:prstGeom prst="roundRect">
                <a:avLst/>
              </a:prstGeom>
              <a:grpFill/>
              <a:sp3d prstMaterial="plastic">
                <a:bevelT w="120900" h="88900"/>
                <a:bevelB w="88900" h="31750" prst="angle"/>
              </a:sp3d>
            </p:spPr>
            <p:style>
              <a:lnRef idx="0">
                <a:schemeClr val="lt1">
                  <a:hueOff val="0"/>
                  <a:satOff val="0"/>
                  <a:lumOff val="0"/>
                  <a:alphaOff val="0"/>
                </a:schemeClr>
              </a:lnRef>
              <a:fillRef idx="3">
                <a:schemeClr val="accent2">
                  <a:alpha val="90000"/>
                  <a:hueOff val="0"/>
                  <a:satOff val="0"/>
                  <a:lumOff val="0"/>
                  <a:alphaOff val="-20000"/>
                </a:schemeClr>
              </a:fillRef>
              <a:effectRef idx="2">
                <a:schemeClr val="accent2">
                  <a:alpha val="90000"/>
                  <a:hueOff val="0"/>
                  <a:satOff val="0"/>
                  <a:lumOff val="0"/>
                  <a:alphaOff val="-20000"/>
                </a:schemeClr>
              </a:effectRef>
              <a:fontRef idx="minor">
                <a:schemeClr val="lt1"/>
              </a:fontRef>
            </p:style>
          </p:sp>
          <p:sp>
            <p:nvSpPr>
              <p:cNvPr id="24" name="Rounded Rectangle 7"/>
              <p:cNvSpPr/>
              <p:nvPr/>
            </p:nvSpPr>
            <p:spPr>
              <a:xfrm>
                <a:off x="2252097" y="1125360"/>
                <a:ext cx="1632966" cy="1228520"/>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8000" tIns="18000" rIns="18000" bIns="18000" numCol="1" spcCol="1270" anchor="ctr" anchorCtr="0">
                <a:noAutofit/>
              </a:bodyPr>
              <a:lstStyle/>
              <a:p>
                <a:pPr lvl="0" algn="ctr" defTabSz="800100">
                  <a:lnSpc>
                    <a:spcPct val="90000"/>
                  </a:lnSpc>
                  <a:spcBef>
                    <a:spcPct val="0"/>
                  </a:spcBef>
                  <a:spcAft>
                    <a:spcPct val="35000"/>
                  </a:spcAft>
                </a:pPr>
                <a:r>
                  <a:rPr lang="lv-LV" sz="1500" b="1" dirty="0" smtClean="0">
                    <a:latin typeface="Verdana" pitchFamily="34" charset="0"/>
                    <a:ea typeface="Verdana" pitchFamily="34" charset="0"/>
                    <a:cs typeface="Verdana" pitchFamily="34" charset="0"/>
                  </a:rPr>
                  <a:t>Ikviens iedzīvotājs</a:t>
                </a:r>
                <a:endParaRPr lang="en-US" sz="1500" b="1" kern="1200" dirty="0">
                  <a:latin typeface="Verdana" pitchFamily="34" charset="0"/>
                  <a:ea typeface="Verdana" pitchFamily="34" charset="0"/>
                  <a:cs typeface="Verdana" pitchFamily="34" charset="0"/>
                </a:endParaRPr>
              </a:p>
            </p:txBody>
          </p:sp>
        </p:grpSp>
        <p:grpSp>
          <p:nvGrpSpPr>
            <p:cNvPr id="13" name="Group 40"/>
            <p:cNvGrpSpPr/>
            <p:nvPr/>
          </p:nvGrpSpPr>
          <p:grpSpPr>
            <a:xfrm>
              <a:off x="228600" y="5410200"/>
              <a:ext cx="1524000" cy="914400"/>
              <a:chOff x="2185637" y="1058900"/>
              <a:chExt cx="1765886" cy="1361440"/>
            </a:xfrm>
            <a:solidFill>
              <a:schemeClr val="accent6">
                <a:lumMod val="75000"/>
              </a:schemeClr>
            </a:solidFill>
            <a:scene3d>
              <a:camera prst="orthographicFront"/>
              <a:lightRig rig="flat" dir="t"/>
            </a:scene3d>
          </p:grpSpPr>
          <p:sp>
            <p:nvSpPr>
              <p:cNvPr id="21" name="Rounded Rectangle 20"/>
              <p:cNvSpPr/>
              <p:nvPr/>
            </p:nvSpPr>
            <p:spPr>
              <a:xfrm>
                <a:off x="2185637" y="1058900"/>
                <a:ext cx="1765886" cy="1361440"/>
              </a:xfrm>
              <a:prstGeom prst="roundRect">
                <a:avLst/>
              </a:prstGeom>
              <a:grpFill/>
              <a:sp3d prstMaterial="plastic">
                <a:bevelT w="120900" h="88900"/>
                <a:bevelB w="88900" h="31750" prst="angle"/>
              </a:sp3d>
            </p:spPr>
            <p:style>
              <a:lnRef idx="0">
                <a:schemeClr val="lt1">
                  <a:hueOff val="0"/>
                  <a:satOff val="0"/>
                  <a:lumOff val="0"/>
                  <a:alphaOff val="0"/>
                </a:schemeClr>
              </a:lnRef>
              <a:fillRef idx="3">
                <a:schemeClr val="accent2">
                  <a:alpha val="90000"/>
                  <a:hueOff val="0"/>
                  <a:satOff val="0"/>
                  <a:lumOff val="0"/>
                  <a:alphaOff val="-20000"/>
                </a:schemeClr>
              </a:fillRef>
              <a:effectRef idx="2">
                <a:schemeClr val="accent2">
                  <a:alpha val="90000"/>
                  <a:hueOff val="0"/>
                  <a:satOff val="0"/>
                  <a:lumOff val="0"/>
                  <a:alphaOff val="-20000"/>
                </a:schemeClr>
              </a:effectRef>
              <a:fontRef idx="minor">
                <a:schemeClr val="lt1"/>
              </a:fontRef>
            </p:style>
          </p:sp>
          <p:sp>
            <p:nvSpPr>
              <p:cNvPr id="22" name="Rounded Rectangle 7"/>
              <p:cNvSpPr/>
              <p:nvPr/>
            </p:nvSpPr>
            <p:spPr>
              <a:xfrm>
                <a:off x="2252097" y="1125360"/>
                <a:ext cx="1632966" cy="1228520"/>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8000" tIns="18000" rIns="18000" bIns="18000" numCol="1" spcCol="1270" anchor="ctr" anchorCtr="0">
                <a:noAutofit/>
              </a:bodyPr>
              <a:lstStyle/>
              <a:p>
                <a:pPr lvl="0" algn="ctr" defTabSz="800100">
                  <a:lnSpc>
                    <a:spcPct val="90000"/>
                  </a:lnSpc>
                  <a:spcBef>
                    <a:spcPct val="0"/>
                  </a:spcBef>
                  <a:spcAft>
                    <a:spcPct val="35000"/>
                  </a:spcAft>
                </a:pPr>
                <a:r>
                  <a:rPr lang="lv-LV" sz="1500" b="1" dirty="0" smtClean="0">
                    <a:latin typeface="Verdana" pitchFamily="34" charset="0"/>
                    <a:ea typeface="Verdana" pitchFamily="34" charset="0"/>
                    <a:cs typeface="Verdana" pitchFamily="34" charset="0"/>
                  </a:rPr>
                  <a:t>Ministrijas + padotības iestādes</a:t>
                </a:r>
                <a:endParaRPr lang="en-US" sz="1500" b="1" kern="1200" dirty="0">
                  <a:latin typeface="Verdana" pitchFamily="34" charset="0"/>
                  <a:ea typeface="Verdana" pitchFamily="34" charset="0"/>
                  <a:cs typeface="Verdana" pitchFamily="34" charset="0"/>
                </a:endParaRPr>
              </a:p>
            </p:txBody>
          </p:sp>
        </p:grpSp>
        <p:grpSp>
          <p:nvGrpSpPr>
            <p:cNvPr id="14" name="Group 43"/>
            <p:cNvGrpSpPr/>
            <p:nvPr/>
          </p:nvGrpSpPr>
          <p:grpSpPr>
            <a:xfrm>
              <a:off x="228600" y="4953000"/>
              <a:ext cx="8001000" cy="381000"/>
              <a:chOff x="2185637" y="1058900"/>
              <a:chExt cx="1765886" cy="1361440"/>
            </a:xfrm>
            <a:solidFill>
              <a:schemeClr val="accent6">
                <a:lumMod val="75000"/>
              </a:schemeClr>
            </a:solidFill>
            <a:scene3d>
              <a:camera prst="orthographicFront"/>
              <a:lightRig rig="flat" dir="t"/>
            </a:scene3d>
          </p:grpSpPr>
          <p:sp>
            <p:nvSpPr>
              <p:cNvPr id="19" name="Rounded Rectangle 18"/>
              <p:cNvSpPr/>
              <p:nvPr/>
            </p:nvSpPr>
            <p:spPr>
              <a:xfrm>
                <a:off x="2185637" y="1058900"/>
                <a:ext cx="1765886" cy="1361440"/>
              </a:xfrm>
              <a:prstGeom prst="roundRect">
                <a:avLst/>
              </a:prstGeom>
              <a:grpFill/>
              <a:sp3d prstMaterial="plastic">
                <a:bevelT w="120900" h="88900"/>
                <a:bevelB w="88900" h="31750" prst="angle"/>
              </a:sp3d>
            </p:spPr>
            <p:style>
              <a:lnRef idx="0">
                <a:schemeClr val="lt1">
                  <a:hueOff val="0"/>
                  <a:satOff val="0"/>
                  <a:lumOff val="0"/>
                  <a:alphaOff val="0"/>
                </a:schemeClr>
              </a:lnRef>
              <a:fillRef idx="3">
                <a:schemeClr val="accent2">
                  <a:alpha val="90000"/>
                  <a:hueOff val="0"/>
                  <a:satOff val="0"/>
                  <a:lumOff val="0"/>
                  <a:alphaOff val="-20000"/>
                </a:schemeClr>
              </a:fillRef>
              <a:effectRef idx="2">
                <a:schemeClr val="accent2">
                  <a:alpha val="90000"/>
                  <a:hueOff val="0"/>
                  <a:satOff val="0"/>
                  <a:lumOff val="0"/>
                  <a:alphaOff val="-20000"/>
                </a:schemeClr>
              </a:effectRef>
              <a:fontRef idx="minor">
                <a:schemeClr val="lt1"/>
              </a:fontRef>
            </p:style>
          </p:sp>
          <p:sp>
            <p:nvSpPr>
              <p:cNvPr id="20" name="Rounded Rectangle 7"/>
              <p:cNvSpPr/>
              <p:nvPr/>
            </p:nvSpPr>
            <p:spPr>
              <a:xfrm>
                <a:off x="2252097" y="1125360"/>
                <a:ext cx="1632966" cy="1228520"/>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8000" tIns="18000" rIns="18000" bIns="18000" numCol="1" spcCol="1270" anchor="ctr" anchorCtr="0">
                <a:noAutofit/>
              </a:bodyPr>
              <a:lstStyle/>
              <a:p>
                <a:pPr lvl="0" algn="ctr" defTabSz="800100">
                  <a:lnSpc>
                    <a:spcPct val="90000"/>
                  </a:lnSpc>
                  <a:spcBef>
                    <a:spcPct val="0"/>
                  </a:spcBef>
                  <a:spcAft>
                    <a:spcPct val="35000"/>
                  </a:spcAft>
                </a:pPr>
                <a:r>
                  <a:rPr lang="lv-LV" sz="1500" b="1" dirty="0" smtClean="0">
                    <a:latin typeface="Verdana" pitchFamily="34" charset="0"/>
                    <a:ea typeface="Verdana" pitchFamily="34" charset="0"/>
                    <a:cs typeface="Verdana" pitchFamily="34" charset="0"/>
                  </a:rPr>
                  <a:t>VISU sektoru aktīva iesaiste:</a:t>
                </a:r>
                <a:endParaRPr lang="en-US" sz="1500" b="1" kern="1200" dirty="0">
                  <a:latin typeface="Verdana" pitchFamily="34" charset="0"/>
                  <a:ea typeface="Verdana" pitchFamily="34" charset="0"/>
                  <a:cs typeface="Verdana" pitchFamily="34" charset="0"/>
                </a:endParaRPr>
              </a:p>
            </p:txBody>
          </p:sp>
        </p:grpSp>
      </p:grpSp>
      <p:grpSp>
        <p:nvGrpSpPr>
          <p:cNvPr id="15" name="Group 12"/>
          <p:cNvGrpSpPr/>
          <p:nvPr/>
        </p:nvGrpSpPr>
        <p:grpSpPr>
          <a:xfrm>
            <a:off x="457200" y="1600200"/>
            <a:ext cx="8229600" cy="533400"/>
            <a:chOff x="-419231" y="-608841"/>
            <a:chExt cx="8041651" cy="2169398"/>
          </a:xfrm>
          <a:scene3d>
            <a:camera prst="orthographicFront"/>
            <a:lightRig rig="threePt" dir="t">
              <a:rot lat="0" lon="0" rev="7500000"/>
            </a:lightRig>
          </a:scene3d>
        </p:grpSpPr>
        <p:sp>
          <p:nvSpPr>
            <p:cNvPr id="33" name="Rounded Rectangle 32"/>
            <p:cNvSpPr/>
            <p:nvPr/>
          </p:nvSpPr>
          <p:spPr>
            <a:xfrm>
              <a:off x="-419231" y="-608841"/>
              <a:ext cx="8041651" cy="2169398"/>
            </a:xfrm>
            <a:prstGeom prst="roundRect">
              <a:avLst>
                <a:gd name="adj" fmla="val 10000"/>
              </a:avLst>
            </a:prstGeom>
            <a:solidFill>
              <a:schemeClr val="bg1">
                <a:alpha val="90000"/>
              </a:schemeClr>
            </a:solidFill>
            <a:ln>
              <a:solidFill>
                <a:schemeClr val="bg1"/>
              </a:solidFill>
            </a:ln>
            <a:sp3d z="152400" extrusionH="63500" prstMaterial="dkEdge">
              <a:bevelT w="125400" h="36350" prst="relaxedInset"/>
              <a:contourClr>
                <a:schemeClr val="bg1"/>
              </a:contourClr>
            </a:sp3d>
          </p:spPr>
          <p:style>
            <a:lnRef idx="1">
              <a:scrgbClr r="0" g="0" b="0"/>
            </a:lnRef>
            <a:fillRef idx="1">
              <a:scrgbClr r="0" g="0" b="0"/>
            </a:fillRef>
            <a:effectRef idx="2">
              <a:schemeClr val="lt1">
                <a:alpha val="90000"/>
                <a:hueOff val="0"/>
                <a:satOff val="0"/>
                <a:lumOff val="0"/>
                <a:alphaOff val="0"/>
              </a:schemeClr>
            </a:effectRef>
            <a:fontRef idx="minor">
              <a:schemeClr val="dk1">
                <a:hueOff val="0"/>
                <a:satOff val="0"/>
                <a:lumOff val="0"/>
                <a:alphaOff val="0"/>
              </a:schemeClr>
            </a:fontRef>
          </p:style>
        </p:sp>
        <p:sp>
          <p:nvSpPr>
            <p:cNvPr id="34" name="Rounded Rectangle 5"/>
            <p:cNvSpPr/>
            <p:nvPr/>
          </p:nvSpPr>
          <p:spPr>
            <a:xfrm>
              <a:off x="-270312" y="-215857"/>
              <a:ext cx="7776012" cy="1606929"/>
            </a:xfrm>
            <a:prstGeom prst="rect">
              <a:avLst/>
            </a:prstGeom>
            <a:sp3d z="152400"/>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8580" tIns="68580" rIns="68580" bIns="68580" numCol="1" spcCol="1270" anchor="ctr" anchorCtr="0">
              <a:noAutofit/>
            </a:bodyPr>
            <a:lstStyle/>
            <a:p>
              <a:pPr lvl="0">
                <a:spcAft>
                  <a:spcPts val="600"/>
                </a:spcAft>
              </a:pPr>
              <a:endParaRPr lang="lv-LV" sz="1600" dirty="0" smtClean="0">
                <a:latin typeface="Verdana" pitchFamily="34" charset="0"/>
                <a:ea typeface="Verdana" pitchFamily="34" charset="0"/>
                <a:cs typeface="Verdana" pitchFamily="34" charset="0"/>
              </a:endParaRPr>
            </a:p>
          </p:txBody>
        </p:sp>
      </p:grpSp>
      <p:sp>
        <p:nvSpPr>
          <p:cNvPr id="31" name="Rectangle 30"/>
          <p:cNvSpPr/>
          <p:nvPr/>
        </p:nvSpPr>
        <p:spPr>
          <a:xfrm>
            <a:off x="533400" y="1676400"/>
            <a:ext cx="8534400" cy="307777"/>
          </a:xfrm>
          <a:prstGeom prst="rect">
            <a:avLst/>
          </a:prstGeom>
        </p:spPr>
        <p:txBody>
          <a:bodyPr wrap="square">
            <a:spAutoFit/>
          </a:bodyPr>
          <a:lstStyle/>
          <a:p>
            <a:r>
              <a:rPr lang="lv-LV" sz="1400" b="1" u="sng" dirty="0" smtClean="0">
                <a:latin typeface="Verdana" pitchFamily="34" charset="0"/>
                <a:ea typeface="Verdana" pitchFamily="34" charset="0"/>
                <a:cs typeface="Verdana" pitchFamily="34" charset="0"/>
              </a:rPr>
              <a:t>PVO pieeja</a:t>
            </a:r>
            <a:r>
              <a:rPr lang="lv-LV" sz="1400" b="1" dirty="0" smtClean="0">
                <a:latin typeface="Verdana" pitchFamily="34" charset="0"/>
                <a:ea typeface="Verdana" pitchFamily="34" charset="0"/>
                <a:cs typeface="Verdana" pitchFamily="34" charset="0"/>
              </a:rPr>
              <a:t>: </a:t>
            </a:r>
            <a:r>
              <a:rPr lang="lv-LV" sz="1400" dirty="0" smtClean="0">
                <a:latin typeface="Verdana" pitchFamily="34" charset="0"/>
                <a:ea typeface="Verdana" pitchFamily="34" charset="0"/>
                <a:cs typeface="Verdana" pitchFamily="34" charset="0"/>
              </a:rPr>
              <a:t>veselība visās politikās, visas valdības iesaiste, visas sabiedrības iesaiste.   </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381000" y="0"/>
            <a:ext cx="1761743" cy="1957799"/>
          </a:xfrm>
          <a:prstGeom prst="rect">
            <a:avLst/>
          </a:prstGeom>
        </p:spPr>
      </p:pic>
      <p:sp>
        <p:nvSpPr>
          <p:cNvPr id="5" name="Slaida numura vietturis 4"/>
          <p:cNvSpPr>
            <a:spLocks noGrp="1"/>
          </p:cNvSpPr>
          <p:nvPr>
            <p:ph type="sldNum" sz="quarter" idx="12"/>
          </p:nvPr>
        </p:nvSpPr>
        <p:spPr>
          <a:xfrm>
            <a:off x="6553200" y="6492877"/>
            <a:ext cx="2133600" cy="365123"/>
          </a:xfrm>
        </p:spPr>
        <p:txBody>
          <a:bodyPr/>
          <a:lstStyle/>
          <a:p>
            <a:fld id="{B6F15528-21DE-4FAA-801E-634DDDAF4B2B}" type="slidenum">
              <a:rPr lang="en-US" smtClean="0"/>
              <a:pPr/>
              <a:t>30</a:t>
            </a:fld>
            <a:endParaRPr lang="en-US" dirty="0"/>
          </a:p>
        </p:txBody>
      </p:sp>
      <p:sp>
        <p:nvSpPr>
          <p:cNvPr id="8" name="Virsraksts 1"/>
          <p:cNvSpPr txBox="1">
            <a:spLocks/>
          </p:cNvSpPr>
          <p:nvPr/>
        </p:nvSpPr>
        <p:spPr>
          <a:xfrm>
            <a:off x="1676400" y="0"/>
            <a:ext cx="7010400" cy="1371600"/>
          </a:xfrm>
          <a:prstGeom prst="rect">
            <a:avLst/>
          </a:prstGeom>
        </p:spPr>
        <p:txBody>
          <a:bodyPr vert="horz" anchor="ctr">
            <a:noAutofit/>
          </a:bodyPr>
          <a:lstStyle/>
          <a:p>
            <a:pPr lvl="0" algn="ctr" defTabSz="914400">
              <a:spcBef>
                <a:spcPct val="0"/>
              </a:spcBef>
              <a:defRPr/>
            </a:pPr>
            <a:r>
              <a:rPr lang="lv-LV" sz="2400" b="1" dirty="0" smtClean="0">
                <a:solidFill>
                  <a:schemeClr val="accent2">
                    <a:lumMod val="75000"/>
                  </a:schemeClr>
                </a:solidFill>
                <a:latin typeface="Verdana" pitchFamily="34" charset="0"/>
                <a:ea typeface="Verdana" pitchFamily="34" charset="0"/>
                <a:cs typeface="Verdana" pitchFamily="34" charset="0"/>
              </a:rPr>
              <a:t>SPKC  2014.g</a:t>
            </a:r>
            <a:r>
              <a:rPr kumimoji="0" lang="lv-LV" sz="2400" b="1" i="0" u="none" strike="noStrike" kern="1200" spc="0" normalizeH="0" noProof="0" dirty="0" smtClean="0">
                <a:ln>
                  <a:noFill/>
                </a:ln>
                <a:solidFill>
                  <a:schemeClr val="accent2">
                    <a:lumMod val="75000"/>
                  </a:schemeClr>
                </a:solidFill>
                <a:effectLst/>
                <a:uLnTx/>
                <a:uFillTx/>
                <a:latin typeface="Verdana" pitchFamily="34" charset="0"/>
                <a:ea typeface="Verdana" pitchFamily="34" charset="0"/>
                <a:cs typeface="Verdana" pitchFamily="34" charset="0"/>
              </a:rPr>
              <a:t>. paveiktais: </a:t>
            </a:r>
          </a:p>
          <a:p>
            <a:pPr marL="0" marR="0" lvl="0" indent="0" algn="ctr" defTabSz="914400" rtl="0" eaLnBrk="1" fontAlgn="auto" latinLnBrk="0" hangingPunct="1">
              <a:lnSpc>
                <a:spcPct val="100000"/>
              </a:lnSpc>
              <a:spcBef>
                <a:spcPct val="0"/>
              </a:spcBef>
              <a:spcAft>
                <a:spcPts val="0"/>
              </a:spcAft>
              <a:buClrTx/>
              <a:buSzTx/>
              <a:buFontTx/>
              <a:buNone/>
              <a:tabLst/>
              <a:defRPr/>
            </a:pPr>
            <a:r>
              <a:rPr lang="lv-LV" sz="2400" b="1" u="sng" dirty="0" smtClean="0">
                <a:solidFill>
                  <a:schemeClr val="accent2">
                    <a:lumMod val="75000"/>
                  </a:schemeClr>
                </a:solidFill>
                <a:latin typeface="Verdana" pitchFamily="34" charset="0"/>
                <a:ea typeface="Verdana" pitchFamily="34" charset="0"/>
                <a:cs typeface="Verdana" pitchFamily="34" charset="0"/>
              </a:rPr>
              <a:t>s</a:t>
            </a:r>
            <a:r>
              <a:rPr kumimoji="0" lang="lv-LV" sz="2400" b="1" i="0" u="sng" strike="noStrike" kern="1200" spc="0" normalizeH="0" noProof="0" dirty="0" err="1" smtClean="0">
                <a:ln>
                  <a:noFill/>
                </a:ln>
                <a:solidFill>
                  <a:schemeClr val="accent2">
                    <a:lumMod val="75000"/>
                  </a:schemeClr>
                </a:solidFill>
                <a:effectLst/>
                <a:uLnTx/>
                <a:uFillTx/>
                <a:latin typeface="Verdana" pitchFamily="34" charset="0"/>
                <a:ea typeface="Verdana" pitchFamily="34" charset="0"/>
                <a:cs typeface="Verdana" pitchFamily="34" charset="0"/>
              </a:rPr>
              <a:t>abiedrības</a:t>
            </a:r>
            <a:r>
              <a:rPr kumimoji="0" lang="lv-LV" sz="2400" b="1" i="0" u="sng" strike="noStrike" kern="1200" spc="0" normalizeH="0" noProof="0" dirty="0" smtClean="0">
                <a:ln>
                  <a:noFill/>
                </a:ln>
                <a:solidFill>
                  <a:schemeClr val="accent2">
                    <a:lumMod val="75000"/>
                  </a:schemeClr>
                </a:solidFill>
                <a:effectLst/>
                <a:uLnTx/>
                <a:uFillTx/>
                <a:latin typeface="Verdana" pitchFamily="34" charset="0"/>
                <a:ea typeface="Verdana" pitchFamily="34" charset="0"/>
                <a:cs typeface="Verdana" pitchFamily="34" charset="0"/>
              </a:rPr>
              <a:t> informēšanas kampaņas </a:t>
            </a:r>
            <a:r>
              <a:rPr kumimoji="0" lang="lv-LV" sz="2000" b="1" i="0" u="sng" strike="noStrike" kern="1200" spc="0" normalizeH="0" noProof="0" dirty="0" smtClean="0">
                <a:ln>
                  <a:noFill/>
                </a:ln>
                <a:solidFill>
                  <a:schemeClr val="accent2">
                    <a:lumMod val="75000"/>
                  </a:schemeClr>
                </a:solidFill>
                <a:effectLst/>
                <a:uLnTx/>
                <a:uFillTx/>
                <a:latin typeface="Verdana" pitchFamily="34" charset="0"/>
                <a:ea typeface="Verdana" pitchFamily="34" charset="0"/>
                <a:cs typeface="Verdana" pitchFamily="34" charset="0"/>
              </a:rPr>
              <a:t>(1)</a:t>
            </a:r>
            <a:endParaRPr kumimoji="0" lang="lv-LV" sz="2000" b="1" i="0" u="sng" strike="noStrike" kern="1200" spc="0" normalizeH="0" noProof="0" dirty="0">
              <a:ln>
                <a:noFill/>
              </a:ln>
              <a:solidFill>
                <a:schemeClr val="accent2">
                  <a:lumMod val="75000"/>
                </a:schemeClr>
              </a:solidFill>
              <a:effectLst/>
              <a:uLnTx/>
              <a:uFillTx/>
              <a:latin typeface="Verdana" pitchFamily="34" charset="0"/>
              <a:ea typeface="Verdana" pitchFamily="34" charset="0"/>
              <a:cs typeface="Verdana" pitchFamily="34" charset="0"/>
            </a:endParaRPr>
          </a:p>
        </p:txBody>
      </p:sp>
      <p:sp>
        <p:nvSpPr>
          <p:cNvPr id="9" name="Footer Placeholder 8"/>
          <p:cNvSpPr>
            <a:spLocks noGrp="1"/>
          </p:cNvSpPr>
          <p:nvPr>
            <p:ph type="ftr" sz="quarter" idx="11"/>
          </p:nvPr>
        </p:nvSpPr>
        <p:spPr>
          <a:xfrm>
            <a:off x="3124200" y="6492877"/>
            <a:ext cx="2895600" cy="365123"/>
          </a:xfrm>
        </p:spPr>
        <p:txBody>
          <a:bodyPr/>
          <a:lstStyle/>
          <a:p>
            <a:r>
              <a:rPr lang="en-US" dirty="0" err="1" smtClean="0"/>
              <a:t>Konference</a:t>
            </a:r>
            <a:r>
              <a:rPr lang="en-US" dirty="0" smtClean="0"/>
              <a:t> “</a:t>
            </a:r>
            <a:r>
              <a:rPr lang="en-US" dirty="0" err="1" smtClean="0"/>
              <a:t>Esi</a:t>
            </a:r>
            <a:r>
              <a:rPr lang="en-US" dirty="0" smtClean="0"/>
              <a:t> </a:t>
            </a:r>
            <a:r>
              <a:rPr lang="en-US" dirty="0" err="1" smtClean="0"/>
              <a:t>aktīvs</a:t>
            </a:r>
            <a:r>
              <a:rPr lang="en-US" dirty="0" smtClean="0"/>
              <a:t>!". 09/09/2015, </a:t>
            </a:r>
            <a:r>
              <a:rPr lang="en-US" dirty="0" err="1" smtClean="0"/>
              <a:t>Rīga</a:t>
            </a:r>
            <a:r>
              <a:rPr lang="en-US" dirty="0" smtClean="0"/>
              <a:t>.</a:t>
            </a:r>
            <a:endParaRPr lang="en-US" dirty="0"/>
          </a:p>
        </p:txBody>
      </p:sp>
      <p:pic>
        <p:nvPicPr>
          <p:cNvPr id="16" name="Picture 3" descr="U:\KAMPAŅAS_2014\BRĪVS_BPS_PR_kampaņa\DSC_0707.JPG"/>
          <p:cNvPicPr>
            <a:picLocks noGrp="1" noChangeAspect="1" noChangeArrowheads="1"/>
          </p:cNvPicPr>
          <p:nvPr>
            <p:ph idx="1"/>
          </p:nvPr>
        </p:nvPicPr>
        <p:blipFill>
          <a:blip r:embed="rId5" cstate="print"/>
          <a:srcRect/>
          <a:stretch>
            <a:fillRect/>
          </a:stretch>
        </p:blipFill>
        <p:spPr bwMode="auto">
          <a:xfrm>
            <a:off x="0" y="1142984"/>
            <a:ext cx="3628309" cy="2428868"/>
          </a:xfrm>
          <a:prstGeom prst="rect">
            <a:avLst/>
          </a:prstGeom>
          <a:ln>
            <a:noFill/>
          </a:ln>
          <a:effectLst>
            <a:softEdge rad="112500"/>
          </a:effectLst>
        </p:spPr>
      </p:pic>
      <p:graphicFrame>
        <p:nvGraphicFramePr>
          <p:cNvPr id="17" name="Object 4"/>
          <p:cNvGraphicFramePr>
            <a:graphicFrameLocks noChangeAspect="1"/>
          </p:cNvGraphicFramePr>
          <p:nvPr/>
        </p:nvGraphicFramePr>
        <p:xfrm>
          <a:off x="0" y="3357562"/>
          <a:ext cx="5500693" cy="3500439"/>
        </p:xfrm>
        <a:graphic>
          <a:graphicData uri="http://schemas.openxmlformats.org/presentationml/2006/ole">
            <p:oleObj spid="_x0000_s80899" name="Acrobat Document" r:id="rId6" imgW="10206000" imgH="7524000" progId="AcroExch.Document.11">
              <p:embed/>
            </p:oleObj>
          </a:graphicData>
        </a:graphic>
      </p:graphicFrame>
      <p:pic>
        <p:nvPicPr>
          <p:cNvPr id="18" name="Picture 17" descr="cv.bmp"/>
          <p:cNvPicPr>
            <a:picLocks noChangeAspect="1"/>
          </p:cNvPicPr>
          <p:nvPr/>
        </p:nvPicPr>
        <p:blipFill>
          <a:blip r:embed="rId7" cstate="print"/>
          <a:srcRect r="38462" b="9590"/>
          <a:stretch>
            <a:fillRect/>
          </a:stretch>
        </p:blipFill>
        <p:spPr>
          <a:xfrm>
            <a:off x="5715008" y="1071546"/>
            <a:ext cx="3428992" cy="3000396"/>
          </a:xfrm>
          <a:prstGeom prst="rect">
            <a:avLst/>
          </a:prstGeom>
          <a:ln>
            <a:noFill/>
          </a:ln>
          <a:effectLst>
            <a:softEdge rad="112500"/>
          </a:effectLst>
        </p:spPr>
      </p:pic>
      <p:pic>
        <p:nvPicPr>
          <p:cNvPr id="20" name="Picture 19" descr="DSC_1989.JPG"/>
          <p:cNvPicPr>
            <a:picLocks noChangeAspect="1"/>
          </p:cNvPicPr>
          <p:nvPr/>
        </p:nvPicPr>
        <p:blipFill>
          <a:blip r:embed="rId8" cstate="print"/>
          <a:stretch>
            <a:fillRect/>
          </a:stretch>
        </p:blipFill>
        <p:spPr>
          <a:xfrm>
            <a:off x="4678716" y="3868843"/>
            <a:ext cx="4465284" cy="2989157"/>
          </a:xfrm>
          <a:prstGeom prst="rect">
            <a:avLst/>
          </a:prstGeom>
          <a:ln>
            <a:noFill/>
          </a:ln>
          <a:effectLst>
            <a:softEdge rad="112500"/>
          </a:effectLst>
        </p:spPr>
      </p:pic>
      <p:pic>
        <p:nvPicPr>
          <p:cNvPr id="21" name="Picture 20" descr="Asto`n`nout.jpg"/>
          <p:cNvPicPr>
            <a:picLocks noChangeAspect="1"/>
          </p:cNvPicPr>
          <p:nvPr/>
        </p:nvPicPr>
        <p:blipFill>
          <a:blip r:embed="rId9" cstate="print"/>
          <a:stretch>
            <a:fillRect/>
          </a:stretch>
        </p:blipFill>
        <p:spPr>
          <a:xfrm>
            <a:off x="3571868" y="1142984"/>
            <a:ext cx="2143124" cy="3214686"/>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381000" y="0"/>
            <a:ext cx="1761743" cy="1957799"/>
          </a:xfrm>
          <a:prstGeom prst="rect">
            <a:avLst/>
          </a:prstGeom>
        </p:spPr>
      </p:pic>
      <p:sp>
        <p:nvSpPr>
          <p:cNvPr id="5" name="Slaida numura vietturis 4"/>
          <p:cNvSpPr>
            <a:spLocks noGrp="1"/>
          </p:cNvSpPr>
          <p:nvPr>
            <p:ph type="sldNum" sz="quarter" idx="12"/>
          </p:nvPr>
        </p:nvSpPr>
        <p:spPr>
          <a:xfrm>
            <a:off x="6553200" y="6492877"/>
            <a:ext cx="2133600" cy="365123"/>
          </a:xfrm>
        </p:spPr>
        <p:txBody>
          <a:bodyPr/>
          <a:lstStyle/>
          <a:p>
            <a:fld id="{B6F15528-21DE-4FAA-801E-634DDDAF4B2B}" type="slidenum">
              <a:rPr lang="en-US" smtClean="0"/>
              <a:pPr/>
              <a:t>31</a:t>
            </a:fld>
            <a:endParaRPr lang="en-US" dirty="0"/>
          </a:p>
        </p:txBody>
      </p:sp>
      <p:sp>
        <p:nvSpPr>
          <p:cNvPr id="8" name="Virsraksts 1"/>
          <p:cNvSpPr txBox="1">
            <a:spLocks/>
          </p:cNvSpPr>
          <p:nvPr/>
        </p:nvSpPr>
        <p:spPr>
          <a:xfrm>
            <a:off x="1981200" y="304800"/>
            <a:ext cx="5638800" cy="1371600"/>
          </a:xfrm>
          <a:prstGeom prst="rect">
            <a:avLst/>
          </a:prstGeom>
        </p:spPr>
        <p:txBody>
          <a:bodyPr vert="horz" anchor="ctr">
            <a:noAutofit/>
          </a:bodyPr>
          <a:lstStyle/>
          <a:p>
            <a:pPr lvl="0" algn="ctr" defTabSz="914400">
              <a:spcBef>
                <a:spcPct val="0"/>
              </a:spcBef>
              <a:defRPr/>
            </a:pPr>
            <a:r>
              <a:rPr lang="lv-LV" sz="2400" b="1" dirty="0" smtClean="0">
                <a:solidFill>
                  <a:schemeClr val="accent2">
                    <a:lumMod val="75000"/>
                  </a:schemeClr>
                </a:solidFill>
                <a:latin typeface="Verdana" pitchFamily="34" charset="0"/>
                <a:ea typeface="Verdana" pitchFamily="34" charset="0"/>
                <a:cs typeface="Verdana" pitchFamily="34" charset="0"/>
              </a:rPr>
              <a:t>SPKC 2014.g</a:t>
            </a:r>
            <a:r>
              <a:rPr kumimoji="0" lang="lv-LV" sz="2400" b="1" i="0" u="none" strike="noStrike" kern="1200" spc="0" normalizeH="0" noProof="0" dirty="0" smtClean="0">
                <a:ln>
                  <a:noFill/>
                </a:ln>
                <a:solidFill>
                  <a:schemeClr val="accent2">
                    <a:lumMod val="75000"/>
                  </a:schemeClr>
                </a:solidFill>
                <a:effectLst/>
                <a:uLnTx/>
                <a:uFillTx/>
                <a:latin typeface="Verdana" pitchFamily="34" charset="0"/>
                <a:ea typeface="Verdana" pitchFamily="34" charset="0"/>
                <a:cs typeface="Verdana" pitchFamily="34" charset="0"/>
              </a:rPr>
              <a:t>. paveiktais: </a:t>
            </a:r>
          </a:p>
          <a:p>
            <a:pPr marL="0" marR="0" lvl="0" indent="0" algn="ctr" defTabSz="914400" rtl="0" eaLnBrk="1" fontAlgn="auto" latinLnBrk="0" hangingPunct="1">
              <a:lnSpc>
                <a:spcPct val="100000"/>
              </a:lnSpc>
              <a:spcBef>
                <a:spcPct val="0"/>
              </a:spcBef>
              <a:spcAft>
                <a:spcPts val="0"/>
              </a:spcAft>
              <a:buClrTx/>
              <a:buSzTx/>
              <a:buFontTx/>
              <a:buNone/>
              <a:tabLst/>
              <a:defRPr/>
            </a:pPr>
            <a:r>
              <a:rPr lang="lv-LV" sz="2400" b="1" u="sng" dirty="0" smtClean="0">
                <a:solidFill>
                  <a:schemeClr val="accent2">
                    <a:lumMod val="75000"/>
                  </a:schemeClr>
                </a:solidFill>
                <a:latin typeface="Verdana" pitchFamily="34" charset="0"/>
                <a:ea typeface="Verdana" pitchFamily="34" charset="0"/>
                <a:cs typeface="Verdana" pitchFamily="34" charset="0"/>
              </a:rPr>
              <a:t>s</a:t>
            </a:r>
            <a:r>
              <a:rPr kumimoji="0" lang="lv-LV" sz="2400" b="1" i="0" u="sng" strike="noStrike" kern="1200" spc="0" normalizeH="0" noProof="0" dirty="0" err="1" smtClean="0">
                <a:ln>
                  <a:noFill/>
                </a:ln>
                <a:solidFill>
                  <a:schemeClr val="accent2">
                    <a:lumMod val="75000"/>
                  </a:schemeClr>
                </a:solidFill>
                <a:effectLst/>
                <a:uLnTx/>
                <a:uFillTx/>
                <a:latin typeface="Verdana" pitchFamily="34" charset="0"/>
                <a:ea typeface="Verdana" pitchFamily="34" charset="0"/>
                <a:cs typeface="Verdana" pitchFamily="34" charset="0"/>
              </a:rPr>
              <a:t>abiedrības</a:t>
            </a:r>
            <a:r>
              <a:rPr kumimoji="0" lang="lv-LV" sz="2400" b="1" i="0" u="sng" strike="noStrike" kern="1200" spc="0" normalizeH="0" noProof="0" dirty="0" smtClean="0">
                <a:ln>
                  <a:noFill/>
                </a:ln>
                <a:solidFill>
                  <a:schemeClr val="accent2">
                    <a:lumMod val="75000"/>
                  </a:schemeClr>
                </a:solidFill>
                <a:effectLst/>
                <a:uLnTx/>
                <a:uFillTx/>
                <a:latin typeface="Verdana" pitchFamily="34" charset="0"/>
                <a:ea typeface="Verdana" pitchFamily="34" charset="0"/>
                <a:cs typeface="Verdana" pitchFamily="34" charset="0"/>
              </a:rPr>
              <a:t> informēšanas kampaņas </a:t>
            </a:r>
            <a:r>
              <a:rPr kumimoji="0" lang="lv-LV" sz="2000" b="1" i="0" u="sng" strike="noStrike" kern="1200" spc="0" normalizeH="0" noProof="0" dirty="0" smtClean="0">
                <a:ln>
                  <a:noFill/>
                </a:ln>
                <a:solidFill>
                  <a:schemeClr val="accent2">
                    <a:lumMod val="75000"/>
                  </a:schemeClr>
                </a:solidFill>
                <a:effectLst/>
                <a:uLnTx/>
                <a:uFillTx/>
                <a:latin typeface="Verdana" pitchFamily="34" charset="0"/>
                <a:ea typeface="Verdana" pitchFamily="34" charset="0"/>
                <a:cs typeface="Verdana" pitchFamily="34" charset="0"/>
              </a:rPr>
              <a:t>(2)</a:t>
            </a:r>
            <a:endParaRPr kumimoji="0" lang="lv-LV" sz="2000" b="1" i="0" u="sng" strike="noStrike" kern="1200" spc="0" normalizeH="0" noProof="0" dirty="0">
              <a:ln>
                <a:noFill/>
              </a:ln>
              <a:solidFill>
                <a:schemeClr val="accent2">
                  <a:lumMod val="75000"/>
                </a:schemeClr>
              </a:solidFill>
              <a:effectLst/>
              <a:uLnTx/>
              <a:uFillTx/>
              <a:latin typeface="Verdana" pitchFamily="34" charset="0"/>
              <a:ea typeface="Verdana" pitchFamily="34" charset="0"/>
              <a:cs typeface="Verdana" pitchFamily="34" charset="0"/>
            </a:endParaRPr>
          </a:p>
        </p:txBody>
      </p:sp>
      <p:sp>
        <p:nvSpPr>
          <p:cNvPr id="9" name="Footer Placeholder 8"/>
          <p:cNvSpPr>
            <a:spLocks noGrp="1"/>
          </p:cNvSpPr>
          <p:nvPr>
            <p:ph type="ftr" sz="quarter" idx="11"/>
          </p:nvPr>
        </p:nvSpPr>
        <p:spPr>
          <a:xfrm>
            <a:off x="3124200" y="6492877"/>
            <a:ext cx="2895600" cy="365123"/>
          </a:xfrm>
        </p:spPr>
        <p:txBody>
          <a:bodyPr/>
          <a:lstStyle/>
          <a:p>
            <a:r>
              <a:rPr lang="en-US" dirty="0" err="1" smtClean="0"/>
              <a:t>Konference</a:t>
            </a:r>
            <a:r>
              <a:rPr lang="en-US" dirty="0" smtClean="0"/>
              <a:t> “</a:t>
            </a:r>
            <a:r>
              <a:rPr lang="en-US" dirty="0" err="1" smtClean="0"/>
              <a:t>Esi</a:t>
            </a:r>
            <a:r>
              <a:rPr lang="en-US" dirty="0" smtClean="0"/>
              <a:t> </a:t>
            </a:r>
            <a:r>
              <a:rPr lang="en-US" dirty="0" err="1" smtClean="0"/>
              <a:t>aktīvs</a:t>
            </a:r>
            <a:r>
              <a:rPr lang="en-US" dirty="0" smtClean="0"/>
              <a:t>!". 09/09/2015, </a:t>
            </a:r>
            <a:r>
              <a:rPr lang="en-US" dirty="0" err="1" smtClean="0"/>
              <a:t>Rīga</a:t>
            </a:r>
            <a:r>
              <a:rPr lang="en-US" dirty="0" smtClean="0"/>
              <a:t>.</a:t>
            </a:r>
            <a:endParaRPr lang="en-US" dirty="0"/>
          </a:p>
        </p:txBody>
      </p:sp>
      <p:grpSp>
        <p:nvGrpSpPr>
          <p:cNvPr id="2" name="Group 20"/>
          <p:cNvGrpSpPr/>
          <p:nvPr/>
        </p:nvGrpSpPr>
        <p:grpSpPr>
          <a:xfrm>
            <a:off x="381000" y="1828800"/>
            <a:ext cx="5867400" cy="1905000"/>
            <a:chOff x="0" y="117768"/>
            <a:chExt cx="8542860" cy="3686259"/>
          </a:xfrm>
          <a:scene3d>
            <a:camera prst="orthographicFront"/>
            <a:lightRig rig="flat" dir="t"/>
          </a:scene3d>
        </p:grpSpPr>
        <p:sp>
          <p:nvSpPr>
            <p:cNvPr id="25" name="Rectangle 24"/>
            <p:cNvSpPr/>
            <p:nvPr/>
          </p:nvSpPr>
          <p:spPr>
            <a:xfrm>
              <a:off x="0" y="117768"/>
              <a:ext cx="8542860" cy="3686259"/>
            </a:xfrm>
            <a:prstGeom prst="rect">
              <a:avLst/>
            </a:prstGeom>
            <a:sp3d z="190500" extrusionH="12700" prstMaterial="plastic">
              <a:bevelT w="50800" h="50800"/>
            </a:sp3d>
          </p:spPr>
          <p:style>
            <a:lnRef idx="1">
              <a:schemeClr val="accent2">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sp>
        <p:sp>
          <p:nvSpPr>
            <p:cNvPr id="26" name="Rectangle 25"/>
            <p:cNvSpPr/>
            <p:nvPr/>
          </p:nvSpPr>
          <p:spPr>
            <a:xfrm>
              <a:off x="0" y="209928"/>
              <a:ext cx="8196529" cy="2761718"/>
            </a:xfrm>
            <a:prstGeom prst="rect">
              <a:avLst/>
            </a:prstGeom>
            <a:sp3d z="190500"/>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80000" tIns="352800" rIns="180000" bIns="99568" numCol="1" spcCol="1270" anchor="t" anchorCtr="0">
              <a:noAutofit/>
            </a:bodyPr>
            <a:lstStyle/>
            <a:p>
              <a:pPr>
                <a:spcBef>
                  <a:spcPct val="0"/>
                </a:spcBef>
              </a:pPr>
              <a:endParaRPr lang="lv-LV" sz="1600" dirty="0" smtClean="0">
                <a:solidFill>
                  <a:schemeClr val="tx1"/>
                </a:solidFill>
                <a:latin typeface="Verdana" pitchFamily="34" charset="0"/>
                <a:ea typeface="Verdana" pitchFamily="34" charset="0"/>
                <a:cs typeface="Verdana" pitchFamily="34" charset="0"/>
              </a:endParaRPr>
            </a:p>
            <a:p>
              <a:pPr>
                <a:spcBef>
                  <a:spcPct val="0"/>
                </a:spcBef>
                <a:buFont typeface="Wingdings" pitchFamily="2" charset="2"/>
                <a:buChar char="Ø"/>
              </a:pPr>
              <a:r>
                <a:rPr lang="lv-LV" sz="1600" b="1" dirty="0" smtClean="0">
                  <a:solidFill>
                    <a:schemeClr val="tx1"/>
                  </a:solidFill>
                  <a:latin typeface="Verdana" pitchFamily="34" charset="0"/>
                  <a:ea typeface="Verdana" pitchFamily="34" charset="0"/>
                  <a:cs typeface="Verdana" pitchFamily="34" charset="0"/>
                </a:rPr>
                <a:t> Mērķis</a:t>
              </a:r>
              <a:r>
                <a:rPr lang="lv-LV" sz="1600" dirty="0" smtClean="0">
                  <a:solidFill>
                    <a:schemeClr val="tx1"/>
                  </a:solidFill>
                  <a:latin typeface="Verdana" pitchFamily="34" charset="0"/>
                  <a:ea typeface="Verdana" pitchFamily="34" charset="0"/>
                  <a:cs typeface="Verdana" pitchFamily="34" charset="0"/>
                </a:rPr>
                <a:t>: mazinātu bērnu pakļaušanu pasīvajai smēķēšanai;</a:t>
              </a:r>
              <a:r>
                <a:rPr lang="lv-LV" sz="1600" i="1" dirty="0" smtClean="0">
                  <a:solidFill>
                    <a:schemeClr val="tx2"/>
                  </a:solidFill>
                  <a:latin typeface="Verdana" pitchFamily="34" charset="0"/>
                  <a:ea typeface="Verdana" pitchFamily="34" charset="0"/>
                  <a:cs typeface="Verdana" pitchFamily="34" charset="0"/>
                </a:rPr>
                <a:t/>
              </a:r>
              <a:br>
                <a:rPr lang="lv-LV" sz="1600" i="1" dirty="0" smtClean="0">
                  <a:solidFill>
                    <a:schemeClr val="tx2"/>
                  </a:solidFill>
                  <a:latin typeface="Verdana" pitchFamily="34" charset="0"/>
                  <a:ea typeface="Verdana" pitchFamily="34" charset="0"/>
                  <a:cs typeface="Verdana" pitchFamily="34" charset="0"/>
                </a:rPr>
              </a:br>
              <a:endParaRPr lang="lv-LV" sz="1600" i="1" dirty="0" smtClean="0">
                <a:solidFill>
                  <a:schemeClr val="tx2"/>
                </a:solidFill>
                <a:latin typeface="Verdana" pitchFamily="34" charset="0"/>
                <a:ea typeface="Verdana" pitchFamily="34" charset="0"/>
                <a:cs typeface="Verdana" pitchFamily="34" charset="0"/>
              </a:endParaRPr>
            </a:p>
            <a:p>
              <a:pPr>
                <a:spcBef>
                  <a:spcPct val="0"/>
                </a:spcBef>
              </a:pPr>
              <a:r>
                <a:rPr lang="lv-LV" sz="1600" dirty="0" err="1" smtClean="0">
                  <a:solidFill>
                    <a:schemeClr val="tx2"/>
                  </a:solidFill>
                  <a:latin typeface="Verdana" pitchFamily="34" charset="0"/>
                  <a:ea typeface="Verdana" pitchFamily="34" charset="0"/>
                  <a:cs typeface="Verdana" pitchFamily="34" charset="0"/>
                  <a:hlinkClick r:id="rId5"/>
                </a:rPr>
                <a:t>www.pasivasmekesana.lv</a:t>
              </a:r>
              <a:endParaRPr lang="lv-LV" sz="1600" dirty="0" smtClean="0">
                <a:solidFill>
                  <a:schemeClr val="tx2"/>
                </a:solidFill>
                <a:latin typeface="Verdana" pitchFamily="34" charset="0"/>
                <a:ea typeface="Verdana" pitchFamily="34" charset="0"/>
                <a:cs typeface="Verdana" pitchFamily="34" charset="0"/>
              </a:endParaRPr>
            </a:p>
            <a:p>
              <a:pPr marL="108000" indent="-180000">
                <a:spcBef>
                  <a:spcPct val="0"/>
                </a:spcBef>
                <a:spcAft>
                  <a:spcPts val="600"/>
                </a:spcAft>
              </a:pPr>
              <a:r>
                <a:rPr lang="lv-LV" sz="1600" i="1" dirty="0" smtClean="0">
                  <a:solidFill>
                    <a:schemeClr val="tx2"/>
                  </a:solidFill>
                  <a:latin typeface="Verdana" pitchFamily="34" charset="0"/>
                  <a:ea typeface="Verdana" pitchFamily="34" charset="0"/>
                  <a:cs typeface="Verdana" pitchFamily="34" charset="0"/>
                </a:rPr>
                <a:t/>
              </a:r>
              <a:br>
                <a:rPr lang="lv-LV" sz="1600" i="1" dirty="0" smtClean="0">
                  <a:solidFill>
                    <a:schemeClr val="tx2"/>
                  </a:solidFill>
                  <a:latin typeface="Verdana" pitchFamily="34" charset="0"/>
                  <a:ea typeface="Verdana" pitchFamily="34" charset="0"/>
                  <a:cs typeface="Verdana" pitchFamily="34" charset="0"/>
                </a:rPr>
              </a:br>
              <a:r>
                <a:rPr lang="lv-LV" sz="1600" dirty="0" smtClean="0">
                  <a:solidFill>
                    <a:schemeClr val="tx2"/>
                  </a:solidFill>
                  <a:latin typeface="Verdana" pitchFamily="34" charset="0"/>
                  <a:ea typeface="Verdana" pitchFamily="34" charset="0"/>
                  <a:cs typeface="Verdana" pitchFamily="34" charset="0"/>
                </a:rPr>
                <a:t/>
              </a:r>
              <a:br>
                <a:rPr lang="lv-LV" sz="1600" dirty="0" smtClean="0">
                  <a:solidFill>
                    <a:schemeClr val="tx2"/>
                  </a:solidFill>
                  <a:latin typeface="Verdana" pitchFamily="34" charset="0"/>
                  <a:ea typeface="Verdana" pitchFamily="34" charset="0"/>
                  <a:cs typeface="Verdana" pitchFamily="34" charset="0"/>
                </a:rPr>
              </a:br>
              <a:endParaRPr lang="lv-LV" sz="1600" i="1" dirty="0" smtClean="0">
                <a:solidFill>
                  <a:schemeClr val="tx2"/>
                </a:solidFill>
                <a:latin typeface="Verdana" pitchFamily="34" charset="0"/>
                <a:ea typeface="Verdana" pitchFamily="34" charset="0"/>
                <a:cs typeface="Verdana" pitchFamily="34" charset="0"/>
              </a:endParaRPr>
            </a:p>
            <a:p>
              <a:pPr>
                <a:spcBef>
                  <a:spcPct val="0"/>
                </a:spcBef>
              </a:pPr>
              <a:r>
                <a:rPr lang="lv-LV" sz="1600" dirty="0" smtClean="0">
                  <a:solidFill>
                    <a:schemeClr val="tx2"/>
                  </a:solidFill>
                  <a:latin typeface="Verdana" pitchFamily="34" charset="0"/>
                  <a:ea typeface="Verdana" pitchFamily="34" charset="0"/>
                  <a:cs typeface="Verdana" pitchFamily="34" charset="0"/>
                </a:rPr>
                <a:t/>
              </a:r>
              <a:br>
                <a:rPr lang="lv-LV" sz="1600" dirty="0" smtClean="0">
                  <a:solidFill>
                    <a:schemeClr val="tx2"/>
                  </a:solidFill>
                  <a:latin typeface="Verdana" pitchFamily="34" charset="0"/>
                  <a:ea typeface="Verdana" pitchFamily="34" charset="0"/>
                  <a:cs typeface="Verdana" pitchFamily="34" charset="0"/>
                </a:rPr>
              </a:br>
              <a:endParaRPr lang="lv-LV" sz="1600" dirty="0" smtClean="0">
                <a:solidFill>
                  <a:schemeClr val="tx2"/>
                </a:solidFill>
                <a:latin typeface="Verdana" pitchFamily="34" charset="0"/>
                <a:ea typeface="Verdana" pitchFamily="34" charset="0"/>
                <a:cs typeface="Verdana" pitchFamily="34" charset="0"/>
              </a:endParaRPr>
            </a:p>
          </p:txBody>
        </p:sp>
      </p:grpSp>
      <p:grpSp>
        <p:nvGrpSpPr>
          <p:cNvPr id="3" name="Group 21"/>
          <p:cNvGrpSpPr/>
          <p:nvPr/>
        </p:nvGrpSpPr>
        <p:grpSpPr>
          <a:xfrm>
            <a:off x="304800" y="1828800"/>
            <a:ext cx="6019800" cy="391491"/>
            <a:chOff x="318947" y="67519"/>
            <a:chExt cx="7963426" cy="391491"/>
          </a:xfrm>
          <a:scene3d>
            <a:camera prst="orthographicFront"/>
            <a:lightRig rig="flat" dir="t"/>
          </a:scene3d>
        </p:grpSpPr>
        <p:sp>
          <p:nvSpPr>
            <p:cNvPr id="23" name="Rounded Rectangle 22"/>
            <p:cNvSpPr/>
            <p:nvPr/>
          </p:nvSpPr>
          <p:spPr>
            <a:xfrm>
              <a:off x="318947" y="67519"/>
              <a:ext cx="7755584" cy="391491"/>
            </a:xfrm>
            <a:prstGeom prst="roundRect">
              <a:avLst/>
            </a:prstGeom>
            <a:solidFill>
              <a:srgbClr val="BC4C00"/>
            </a:solidFill>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2">
                <a:hueOff val="0"/>
                <a:satOff val="0"/>
                <a:lumOff val="0"/>
                <a:alphaOff val="0"/>
              </a:schemeClr>
            </a:effectRef>
            <a:fontRef idx="minor">
              <a:schemeClr val="lt1"/>
            </a:fontRef>
          </p:style>
        </p:sp>
        <p:sp>
          <p:nvSpPr>
            <p:cNvPr id="24" name="Rounded Rectangle 6"/>
            <p:cNvSpPr/>
            <p:nvPr/>
          </p:nvSpPr>
          <p:spPr>
            <a:xfrm>
              <a:off x="338058" y="86630"/>
              <a:ext cx="7944315" cy="353269"/>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226030" tIns="0" rIns="226030" bIns="0" numCol="1" spcCol="1270" anchor="ctr" anchorCtr="0">
              <a:noAutofit/>
            </a:bodyPr>
            <a:lstStyle/>
            <a:p>
              <a:pPr lvl="0" defTabSz="666750">
                <a:spcBef>
                  <a:spcPct val="0"/>
                </a:spcBef>
                <a:spcAft>
                  <a:spcPts val="600"/>
                </a:spcAft>
              </a:pPr>
              <a:r>
                <a:rPr lang="lv-LV" sz="1600" b="1" dirty="0" smtClean="0">
                  <a:latin typeface="Verdana" pitchFamily="34" charset="0"/>
                  <a:ea typeface="Verdana" pitchFamily="34" charset="0"/>
                  <a:cs typeface="Verdana" pitchFamily="34" charset="0"/>
                </a:rPr>
                <a:t>Kampaņa</a:t>
              </a:r>
              <a:r>
                <a:rPr lang="lv-LV" sz="1500" b="1" dirty="0" smtClean="0">
                  <a:latin typeface="Verdana" pitchFamily="34" charset="0"/>
                  <a:ea typeface="Verdana" pitchFamily="34" charset="0"/>
                  <a:cs typeface="Verdana" pitchFamily="34" charset="0"/>
                </a:rPr>
                <a:t> </a:t>
              </a:r>
              <a:r>
                <a:rPr lang="lv-LV" sz="1600" b="1" dirty="0" smtClean="0">
                  <a:solidFill>
                    <a:schemeClr val="bg1"/>
                  </a:solidFill>
                  <a:latin typeface="Verdana" pitchFamily="34" charset="0"/>
                  <a:ea typeface="Verdana" pitchFamily="34" charset="0"/>
                  <a:cs typeface="Verdana" pitchFamily="34" charset="0"/>
                </a:rPr>
                <a:t>“Vai tas ir tā vērts?”</a:t>
              </a:r>
              <a:endParaRPr lang="en-US" sz="1600" b="1" kern="1200" noProof="0" dirty="0">
                <a:solidFill>
                  <a:schemeClr val="bg1"/>
                </a:solidFill>
                <a:latin typeface="Verdana" pitchFamily="34" charset="0"/>
                <a:ea typeface="Verdana" pitchFamily="34" charset="0"/>
                <a:cs typeface="Verdana" pitchFamily="34" charset="0"/>
              </a:endParaRPr>
            </a:p>
          </p:txBody>
        </p:sp>
      </p:grpSp>
      <p:pic>
        <p:nvPicPr>
          <p:cNvPr id="16" name="Picture 5" descr="M:\Veselibas veicinasanas nodala\VV pasākumi iepirkumi\Iepirkumi 2014\Kampaņas\LEAD_Pasīvā smēķēšana\Pasivasmekesana_infografiks_makets_5.jp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5724128" y="1844824"/>
            <a:ext cx="3108688" cy="4857402"/>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pic>
        <p:nvPicPr>
          <p:cNvPr id="17" name="Picture 6" descr="M:\Veselibas veicinasanas nodala\VV pasākumi iepirkumi\Iepirkumi 2014\Kampaņas\LEAD_Pasīvā smēķēšana\izstāde_foto_esmu_brīvs_alfā\5-01.jpg"/>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4283968" y="4077072"/>
            <a:ext cx="3380137" cy="2395085"/>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graphicFrame>
        <p:nvGraphicFramePr>
          <p:cNvPr id="18" name="Object 17"/>
          <p:cNvGraphicFramePr>
            <a:graphicFrameLocks noChangeAspect="1"/>
          </p:cNvGraphicFramePr>
          <p:nvPr>
            <p:extLst>
              <p:ext uri="{D42A27DB-BD31-4B8C-83A1-F6EECF244321}">
                <p14:modId xmlns:p14="http://schemas.microsoft.com/office/powerpoint/2010/main" xmlns="" val="822503478"/>
              </p:ext>
            </p:extLst>
          </p:nvPr>
        </p:nvGraphicFramePr>
        <p:xfrm>
          <a:off x="520779" y="4158607"/>
          <a:ext cx="3348856" cy="2392040"/>
        </p:xfrm>
        <a:graphic>
          <a:graphicData uri="http://schemas.openxmlformats.org/presentationml/2006/ole">
            <p:oleObj spid="_x0000_s81923" name="Acrobat Document" r:id="rId8" imgW="31145400" imgH="22209840" progId="AcroExch.Document.11">
              <p:embed/>
            </p:oleObj>
          </a:graphicData>
        </a:graphic>
      </p:graphicFrame>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381000" y="0"/>
            <a:ext cx="1761743" cy="1957799"/>
          </a:xfrm>
          <a:prstGeom prst="rect">
            <a:avLst/>
          </a:prstGeom>
        </p:spPr>
      </p:pic>
      <p:sp>
        <p:nvSpPr>
          <p:cNvPr id="5" name="Slaida numura vietturis 4"/>
          <p:cNvSpPr>
            <a:spLocks noGrp="1"/>
          </p:cNvSpPr>
          <p:nvPr>
            <p:ph type="sldNum" sz="quarter" idx="12"/>
          </p:nvPr>
        </p:nvSpPr>
        <p:spPr>
          <a:xfrm>
            <a:off x="6553200" y="6492877"/>
            <a:ext cx="2133600" cy="365123"/>
          </a:xfrm>
        </p:spPr>
        <p:txBody>
          <a:bodyPr/>
          <a:lstStyle/>
          <a:p>
            <a:fld id="{B6F15528-21DE-4FAA-801E-634DDDAF4B2B}" type="slidenum">
              <a:rPr lang="en-US" smtClean="0"/>
              <a:pPr/>
              <a:t>32</a:t>
            </a:fld>
            <a:endParaRPr lang="en-US" dirty="0"/>
          </a:p>
        </p:txBody>
      </p:sp>
      <p:sp>
        <p:nvSpPr>
          <p:cNvPr id="8" name="Virsraksts 1"/>
          <p:cNvSpPr txBox="1">
            <a:spLocks/>
          </p:cNvSpPr>
          <p:nvPr/>
        </p:nvSpPr>
        <p:spPr>
          <a:xfrm>
            <a:off x="1981200" y="304800"/>
            <a:ext cx="5638800" cy="1371600"/>
          </a:xfrm>
          <a:prstGeom prst="rect">
            <a:avLst/>
          </a:prstGeom>
        </p:spPr>
        <p:txBody>
          <a:bodyPr vert="horz" anchor="ctr">
            <a:noAutofit/>
          </a:bodyPr>
          <a:lstStyle/>
          <a:p>
            <a:pPr lvl="0" algn="ctr" defTabSz="914400">
              <a:spcBef>
                <a:spcPct val="0"/>
              </a:spcBef>
              <a:defRPr/>
            </a:pPr>
            <a:r>
              <a:rPr lang="lv-LV" sz="2400" b="1" dirty="0" smtClean="0">
                <a:solidFill>
                  <a:schemeClr val="accent2">
                    <a:lumMod val="75000"/>
                  </a:schemeClr>
                </a:solidFill>
                <a:latin typeface="Verdana" pitchFamily="34" charset="0"/>
                <a:ea typeface="Verdana" pitchFamily="34" charset="0"/>
                <a:cs typeface="Verdana" pitchFamily="34" charset="0"/>
              </a:rPr>
              <a:t>SPKC 2014.g</a:t>
            </a:r>
            <a:r>
              <a:rPr kumimoji="0" lang="lv-LV" sz="2400" b="1" i="0" u="none" strike="noStrike" kern="1200" spc="0" normalizeH="0" noProof="0" dirty="0" smtClean="0">
                <a:ln>
                  <a:noFill/>
                </a:ln>
                <a:solidFill>
                  <a:schemeClr val="accent2">
                    <a:lumMod val="75000"/>
                  </a:schemeClr>
                </a:solidFill>
                <a:effectLst/>
                <a:uLnTx/>
                <a:uFillTx/>
                <a:latin typeface="Verdana" pitchFamily="34" charset="0"/>
                <a:ea typeface="Verdana" pitchFamily="34" charset="0"/>
                <a:cs typeface="Verdana" pitchFamily="34" charset="0"/>
              </a:rPr>
              <a:t>. paveiktais: </a:t>
            </a:r>
          </a:p>
          <a:p>
            <a:pPr marL="0" marR="0" lvl="0" indent="0" algn="ctr" defTabSz="914400" rtl="0" eaLnBrk="1" fontAlgn="auto" latinLnBrk="0" hangingPunct="1">
              <a:lnSpc>
                <a:spcPct val="100000"/>
              </a:lnSpc>
              <a:spcBef>
                <a:spcPct val="0"/>
              </a:spcBef>
              <a:spcAft>
                <a:spcPts val="0"/>
              </a:spcAft>
              <a:buClrTx/>
              <a:buSzTx/>
              <a:buFontTx/>
              <a:buNone/>
              <a:tabLst/>
              <a:defRPr/>
            </a:pPr>
            <a:r>
              <a:rPr lang="lv-LV" sz="2400" b="1" u="sng" dirty="0" smtClean="0">
                <a:solidFill>
                  <a:schemeClr val="accent2">
                    <a:lumMod val="75000"/>
                  </a:schemeClr>
                </a:solidFill>
                <a:latin typeface="Verdana" pitchFamily="34" charset="0"/>
                <a:ea typeface="Verdana" pitchFamily="34" charset="0"/>
                <a:cs typeface="Verdana" pitchFamily="34" charset="0"/>
              </a:rPr>
              <a:t>s</a:t>
            </a:r>
            <a:r>
              <a:rPr kumimoji="0" lang="lv-LV" sz="2400" b="1" i="0" u="sng" strike="noStrike" kern="1200" spc="0" normalizeH="0" noProof="0" dirty="0" err="1" smtClean="0">
                <a:ln>
                  <a:noFill/>
                </a:ln>
                <a:solidFill>
                  <a:schemeClr val="accent2">
                    <a:lumMod val="75000"/>
                  </a:schemeClr>
                </a:solidFill>
                <a:effectLst/>
                <a:uLnTx/>
                <a:uFillTx/>
                <a:latin typeface="Verdana" pitchFamily="34" charset="0"/>
                <a:ea typeface="Verdana" pitchFamily="34" charset="0"/>
                <a:cs typeface="Verdana" pitchFamily="34" charset="0"/>
              </a:rPr>
              <a:t>abiedrības</a:t>
            </a:r>
            <a:r>
              <a:rPr kumimoji="0" lang="lv-LV" sz="2400" b="1" i="0" u="sng" strike="noStrike" kern="1200" spc="0" normalizeH="0" noProof="0" dirty="0" smtClean="0">
                <a:ln>
                  <a:noFill/>
                </a:ln>
                <a:solidFill>
                  <a:schemeClr val="accent2">
                    <a:lumMod val="75000"/>
                  </a:schemeClr>
                </a:solidFill>
                <a:effectLst/>
                <a:uLnTx/>
                <a:uFillTx/>
                <a:latin typeface="Verdana" pitchFamily="34" charset="0"/>
                <a:ea typeface="Verdana" pitchFamily="34" charset="0"/>
                <a:cs typeface="Verdana" pitchFamily="34" charset="0"/>
              </a:rPr>
              <a:t> informēšanas kampaņas </a:t>
            </a:r>
            <a:r>
              <a:rPr kumimoji="0" lang="lv-LV" sz="2000" b="1" i="0" u="sng" strike="noStrike" kern="1200" spc="0" normalizeH="0" noProof="0" dirty="0" smtClean="0">
                <a:ln>
                  <a:noFill/>
                </a:ln>
                <a:solidFill>
                  <a:schemeClr val="accent2">
                    <a:lumMod val="75000"/>
                  </a:schemeClr>
                </a:solidFill>
                <a:effectLst/>
                <a:uLnTx/>
                <a:uFillTx/>
                <a:latin typeface="Verdana" pitchFamily="34" charset="0"/>
                <a:ea typeface="Verdana" pitchFamily="34" charset="0"/>
                <a:cs typeface="Verdana" pitchFamily="34" charset="0"/>
              </a:rPr>
              <a:t>(3)</a:t>
            </a:r>
            <a:endParaRPr kumimoji="0" lang="lv-LV" sz="2000" b="1" i="0" u="sng" strike="noStrike" kern="1200" spc="0" normalizeH="0" noProof="0" dirty="0">
              <a:ln>
                <a:noFill/>
              </a:ln>
              <a:solidFill>
                <a:schemeClr val="accent2">
                  <a:lumMod val="75000"/>
                </a:schemeClr>
              </a:solidFill>
              <a:effectLst/>
              <a:uLnTx/>
              <a:uFillTx/>
              <a:latin typeface="Verdana" pitchFamily="34" charset="0"/>
              <a:ea typeface="Verdana" pitchFamily="34" charset="0"/>
              <a:cs typeface="Verdana" pitchFamily="34" charset="0"/>
            </a:endParaRPr>
          </a:p>
        </p:txBody>
      </p:sp>
      <p:sp>
        <p:nvSpPr>
          <p:cNvPr id="9" name="Footer Placeholder 8"/>
          <p:cNvSpPr>
            <a:spLocks noGrp="1"/>
          </p:cNvSpPr>
          <p:nvPr>
            <p:ph type="ftr" sz="quarter" idx="11"/>
          </p:nvPr>
        </p:nvSpPr>
        <p:spPr>
          <a:xfrm>
            <a:off x="3124200" y="6492877"/>
            <a:ext cx="2895600" cy="365123"/>
          </a:xfrm>
        </p:spPr>
        <p:txBody>
          <a:bodyPr/>
          <a:lstStyle/>
          <a:p>
            <a:r>
              <a:rPr lang="en-US" dirty="0" err="1" smtClean="0"/>
              <a:t>Konference</a:t>
            </a:r>
            <a:r>
              <a:rPr lang="en-US" dirty="0" smtClean="0"/>
              <a:t> “</a:t>
            </a:r>
            <a:r>
              <a:rPr lang="en-US" dirty="0" err="1" smtClean="0"/>
              <a:t>Esi</a:t>
            </a:r>
            <a:r>
              <a:rPr lang="en-US" dirty="0" smtClean="0"/>
              <a:t> </a:t>
            </a:r>
            <a:r>
              <a:rPr lang="en-US" dirty="0" err="1" smtClean="0"/>
              <a:t>aktīvs</a:t>
            </a:r>
            <a:r>
              <a:rPr lang="en-US" dirty="0" smtClean="0"/>
              <a:t>!". 09/09/2015, </a:t>
            </a:r>
            <a:r>
              <a:rPr lang="en-US" dirty="0" err="1" smtClean="0"/>
              <a:t>Rīga</a:t>
            </a:r>
            <a:r>
              <a:rPr lang="en-US" dirty="0" smtClean="0"/>
              <a:t>.</a:t>
            </a:r>
            <a:endParaRPr lang="en-US" dirty="0"/>
          </a:p>
        </p:txBody>
      </p:sp>
      <p:grpSp>
        <p:nvGrpSpPr>
          <p:cNvPr id="2" name="Group 20"/>
          <p:cNvGrpSpPr/>
          <p:nvPr/>
        </p:nvGrpSpPr>
        <p:grpSpPr>
          <a:xfrm>
            <a:off x="381000" y="1828800"/>
            <a:ext cx="5867400" cy="1905000"/>
            <a:chOff x="0" y="117768"/>
            <a:chExt cx="8542860" cy="3686259"/>
          </a:xfrm>
          <a:scene3d>
            <a:camera prst="orthographicFront"/>
            <a:lightRig rig="flat" dir="t"/>
          </a:scene3d>
        </p:grpSpPr>
        <p:sp>
          <p:nvSpPr>
            <p:cNvPr id="25" name="Rectangle 24"/>
            <p:cNvSpPr/>
            <p:nvPr/>
          </p:nvSpPr>
          <p:spPr>
            <a:xfrm>
              <a:off x="0" y="117768"/>
              <a:ext cx="8542860" cy="3686259"/>
            </a:xfrm>
            <a:prstGeom prst="rect">
              <a:avLst/>
            </a:prstGeom>
            <a:sp3d z="190500" extrusionH="12700" prstMaterial="plastic">
              <a:bevelT w="50800" h="50800"/>
            </a:sp3d>
          </p:spPr>
          <p:style>
            <a:lnRef idx="1">
              <a:schemeClr val="accent2">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sp>
        <p:sp>
          <p:nvSpPr>
            <p:cNvPr id="26" name="Rectangle 25"/>
            <p:cNvSpPr/>
            <p:nvPr/>
          </p:nvSpPr>
          <p:spPr>
            <a:xfrm>
              <a:off x="0" y="209928"/>
              <a:ext cx="8196529" cy="2761718"/>
            </a:xfrm>
            <a:prstGeom prst="rect">
              <a:avLst/>
            </a:prstGeom>
            <a:sp3d z="190500"/>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80000" tIns="352800" rIns="180000" bIns="99568" numCol="1" spcCol="1270" anchor="t" anchorCtr="0">
              <a:noAutofit/>
            </a:bodyPr>
            <a:lstStyle/>
            <a:p>
              <a:pPr>
                <a:spcBef>
                  <a:spcPct val="0"/>
                </a:spcBef>
              </a:pPr>
              <a:endParaRPr lang="lv-LV" sz="1600" dirty="0" smtClean="0">
                <a:solidFill>
                  <a:schemeClr val="tx1"/>
                </a:solidFill>
                <a:latin typeface="Verdana" pitchFamily="34" charset="0"/>
                <a:ea typeface="Verdana" pitchFamily="34" charset="0"/>
                <a:cs typeface="Verdana" pitchFamily="34" charset="0"/>
              </a:endParaRPr>
            </a:p>
            <a:p>
              <a:pPr>
                <a:spcBef>
                  <a:spcPct val="0"/>
                </a:spcBef>
                <a:buFont typeface="Wingdings" pitchFamily="2" charset="2"/>
                <a:buChar char="Ø"/>
              </a:pPr>
              <a:r>
                <a:rPr lang="lv-LV" sz="1600" b="1" dirty="0" smtClean="0">
                  <a:solidFill>
                    <a:schemeClr val="tx1"/>
                  </a:solidFill>
                  <a:latin typeface="Verdana" pitchFamily="34" charset="0"/>
                  <a:ea typeface="Verdana" pitchFamily="34" charset="0"/>
                  <a:cs typeface="Verdana" pitchFamily="34" charset="0"/>
                </a:rPr>
                <a:t> Mērķis</a:t>
              </a:r>
              <a:r>
                <a:rPr lang="lv-LV" sz="1600" dirty="0" smtClean="0">
                  <a:solidFill>
                    <a:schemeClr val="tx1"/>
                  </a:solidFill>
                  <a:latin typeface="Verdana" pitchFamily="34" charset="0"/>
                  <a:ea typeface="Verdana" pitchFamily="34" charset="0"/>
                  <a:cs typeface="Verdana" pitchFamily="34" charset="0"/>
                </a:rPr>
                <a:t>: informēt par sirds un asinsvadu slimību riska faktoriem, kurus var novērst, lietojot atbilstošu uzturu.</a:t>
              </a:r>
            </a:p>
            <a:p>
              <a:pPr>
                <a:spcBef>
                  <a:spcPct val="0"/>
                </a:spcBef>
              </a:pPr>
              <a:endParaRPr lang="lv-LV" sz="1600" i="1" dirty="0" smtClean="0">
                <a:solidFill>
                  <a:schemeClr val="tx1"/>
                </a:solidFill>
                <a:latin typeface="Verdana" pitchFamily="34" charset="0"/>
                <a:ea typeface="Verdana" pitchFamily="34" charset="0"/>
                <a:cs typeface="Verdana" pitchFamily="34" charset="0"/>
              </a:endParaRPr>
            </a:p>
            <a:p>
              <a:pPr>
                <a:spcBef>
                  <a:spcPct val="0"/>
                </a:spcBef>
              </a:pPr>
              <a:r>
                <a:rPr lang="lv-LV" sz="1600" dirty="0" err="1" smtClean="0">
                  <a:solidFill>
                    <a:schemeClr val="tx1"/>
                  </a:solidFill>
                  <a:latin typeface="Verdana" pitchFamily="34" charset="0"/>
                  <a:ea typeface="Verdana" pitchFamily="34" charset="0"/>
                  <a:cs typeface="Verdana" pitchFamily="34" charset="0"/>
                  <a:hlinkClick r:id="rId4"/>
                </a:rPr>
                <a:t>www.draugiem.lv</a:t>
              </a:r>
              <a:r>
                <a:rPr lang="lv-LV" sz="1600" dirty="0" smtClean="0">
                  <a:solidFill>
                    <a:schemeClr val="tx1"/>
                  </a:solidFill>
                  <a:latin typeface="Verdana" pitchFamily="34" charset="0"/>
                  <a:ea typeface="Verdana" pitchFamily="34" charset="0"/>
                  <a:cs typeface="Verdana" pitchFamily="34" charset="0"/>
                  <a:hlinkClick r:id="rId4"/>
                </a:rPr>
                <a:t>/</a:t>
              </a:r>
              <a:r>
                <a:rPr lang="lv-LV" sz="1600" dirty="0" err="1" smtClean="0">
                  <a:solidFill>
                    <a:schemeClr val="tx1"/>
                  </a:solidFill>
                  <a:latin typeface="Verdana" pitchFamily="34" charset="0"/>
                  <a:ea typeface="Verdana" pitchFamily="34" charset="0"/>
                  <a:cs typeface="Verdana" pitchFamily="34" charset="0"/>
                  <a:hlinkClick r:id="rId4"/>
                </a:rPr>
                <a:t>sveiksunvesels</a:t>
              </a:r>
              <a:r>
                <a:rPr lang="lv-LV" sz="1600" i="1" dirty="0" smtClean="0">
                  <a:solidFill>
                    <a:schemeClr val="tx2"/>
                  </a:solidFill>
                  <a:latin typeface="Verdana" pitchFamily="34" charset="0"/>
                  <a:ea typeface="Verdana" pitchFamily="34" charset="0"/>
                  <a:cs typeface="Verdana" pitchFamily="34" charset="0"/>
                </a:rPr>
                <a:t/>
              </a:r>
              <a:br>
                <a:rPr lang="lv-LV" sz="1600" i="1" dirty="0" smtClean="0">
                  <a:solidFill>
                    <a:schemeClr val="tx2"/>
                  </a:solidFill>
                  <a:latin typeface="Verdana" pitchFamily="34" charset="0"/>
                  <a:ea typeface="Verdana" pitchFamily="34" charset="0"/>
                  <a:cs typeface="Verdana" pitchFamily="34" charset="0"/>
                </a:rPr>
              </a:br>
              <a:r>
                <a:rPr lang="lv-LV" sz="1600" i="1" dirty="0" smtClean="0">
                  <a:solidFill>
                    <a:schemeClr val="tx2"/>
                  </a:solidFill>
                  <a:latin typeface="Verdana" pitchFamily="34" charset="0"/>
                  <a:ea typeface="Verdana" pitchFamily="34" charset="0"/>
                  <a:cs typeface="Verdana" pitchFamily="34" charset="0"/>
                </a:rPr>
                <a:t/>
              </a:r>
              <a:br>
                <a:rPr lang="lv-LV" sz="1600" i="1" dirty="0" smtClean="0">
                  <a:solidFill>
                    <a:schemeClr val="tx2"/>
                  </a:solidFill>
                  <a:latin typeface="Verdana" pitchFamily="34" charset="0"/>
                  <a:ea typeface="Verdana" pitchFamily="34" charset="0"/>
                  <a:cs typeface="Verdana" pitchFamily="34" charset="0"/>
                </a:rPr>
              </a:br>
              <a:r>
                <a:rPr lang="lv-LV" sz="1600" dirty="0" smtClean="0">
                  <a:solidFill>
                    <a:schemeClr val="tx2"/>
                  </a:solidFill>
                  <a:latin typeface="Verdana" pitchFamily="34" charset="0"/>
                  <a:ea typeface="Verdana" pitchFamily="34" charset="0"/>
                  <a:cs typeface="Verdana" pitchFamily="34" charset="0"/>
                </a:rPr>
                <a:t/>
              </a:r>
              <a:br>
                <a:rPr lang="lv-LV" sz="1600" dirty="0" smtClean="0">
                  <a:solidFill>
                    <a:schemeClr val="tx2"/>
                  </a:solidFill>
                  <a:latin typeface="Verdana" pitchFamily="34" charset="0"/>
                  <a:ea typeface="Verdana" pitchFamily="34" charset="0"/>
                  <a:cs typeface="Verdana" pitchFamily="34" charset="0"/>
                </a:rPr>
              </a:br>
              <a:endParaRPr lang="lv-LV" sz="1600" i="1" dirty="0" smtClean="0">
                <a:solidFill>
                  <a:schemeClr val="tx2"/>
                </a:solidFill>
                <a:latin typeface="Verdana" pitchFamily="34" charset="0"/>
                <a:ea typeface="Verdana" pitchFamily="34" charset="0"/>
                <a:cs typeface="Verdana" pitchFamily="34" charset="0"/>
              </a:endParaRPr>
            </a:p>
            <a:p>
              <a:pPr>
                <a:spcBef>
                  <a:spcPct val="0"/>
                </a:spcBef>
              </a:pPr>
              <a:r>
                <a:rPr lang="lv-LV" sz="1600" dirty="0" smtClean="0">
                  <a:solidFill>
                    <a:schemeClr val="tx2"/>
                  </a:solidFill>
                  <a:latin typeface="Verdana" pitchFamily="34" charset="0"/>
                  <a:ea typeface="Verdana" pitchFamily="34" charset="0"/>
                  <a:cs typeface="Verdana" pitchFamily="34" charset="0"/>
                </a:rPr>
                <a:t/>
              </a:r>
              <a:br>
                <a:rPr lang="lv-LV" sz="1600" dirty="0" smtClean="0">
                  <a:solidFill>
                    <a:schemeClr val="tx2"/>
                  </a:solidFill>
                  <a:latin typeface="Verdana" pitchFamily="34" charset="0"/>
                  <a:ea typeface="Verdana" pitchFamily="34" charset="0"/>
                  <a:cs typeface="Verdana" pitchFamily="34" charset="0"/>
                </a:rPr>
              </a:br>
              <a:endParaRPr lang="lv-LV" sz="1600" dirty="0" smtClean="0">
                <a:solidFill>
                  <a:schemeClr val="tx2"/>
                </a:solidFill>
                <a:latin typeface="Verdana" pitchFamily="34" charset="0"/>
                <a:ea typeface="Verdana" pitchFamily="34" charset="0"/>
                <a:cs typeface="Verdana" pitchFamily="34" charset="0"/>
              </a:endParaRPr>
            </a:p>
          </p:txBody>
        </p:sp>
      </p:grpSp>
      <p:grpSp>
        <p:nvGrpSpPr>
          <p:cNvPr id="3" name="Group 21"/>
          <p:cNvGrpSpPr/>
          <p:nvPr/>
        </p:nvGrpSpPr>
        <p:grpSpPr>
          <a:xfrm>
            <a:off x="304800" y="1828800"/>
            <a:ext cx="6019800" cy="391491"/>
            <a:chOff x="318947" y="67519"/>
            <a:chExt cx="7963426" cy="391491"/>
          </a:xfrm>
          <a:scene3d>
            <a:camera prst="orthographicFront"/>
            <a:lightRig rig="flat" dir="t"/>
          </a:scene3d>
        </p:grpSpPr>
        <p:sp>
          <p:nvSpPr>
            <p:cNvPr id="23" name="Rounded Rectangle 22"/>
            <p:cNvSpPr/>
            <p:nvPr/>
          </p:nvSpPr>
          <p:spPr>
            <a:xfrm>
              <a:off x="318947" y="67519"/>
              <a:ext cx="7755584" cy="391491"/>
            </a:xfrm>
            <a:prstGeom prst="roundRect">
              <a:avLst/>
            </a:prstGeom>
            <a:solidFill>
              <a:srgbClr val="BC4C00"/>
            </a:solidFill>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2">
                <a:hueOff val="0"/>
                <a:satOff val="0"/>
                <a:lumOff val="0"/>
                <a:alphaOff val="0"/>
              </a:schemeClr>
            </a:effectRef>
            <a:fontRef idx="minor">
              <a:schemeClr val="lt1"/>
            </a:fontRef>
          </p:style>
        </p:sp>
        <p:sp>
          <p:nvSpPr>
            <p:cNvPr id="24" name="Rounded Rectangle 6"/>
            <p:cNvSpPr/>
            <p:nvPr/>
          </p:nvSpPr>
          <p:spPr>
            <a:xfrm>
              <a:off x="338058" y="86630"/>
              <a:ext cx="7944315" cy="353269"/>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226030" tIns="0" rIns="226030" bIns="0" numCol="1" spcCol="1270" anchor="ctr" anchorCtr="0">
              <a:noAutofit/>
            </a:bodyPr>
            <a:lstStyle/>
            <a:p>
              <a:pPr lvl="0" defTabSz="666750">
                <a:spcBef>
                  <a:spcPct val="0"/>
                </a:spcBef>
                <a:spcAft>
                  <a:spcPts val="600"/>
                </a:spcAft>
              </a:pPr>
              <a:r>
                <a:rPr lang="lv-LV" sz="1600" b="1" dirty="0" smtClean="0">
                  <a:latin typeface="Verdana" pitchFamily="34" charset="0"/>
                  <a:ea typeface="Verdana" pitchFamily="34" charset="0"/>
                  <a:cs typeface="Verdana" pitchFamily="34" charset="0"/>
                </a:rPr>
                <a:t>Kampaņa</a:t>
              </a:r>
              <a:r>
                <a:rPr lang="lv-LV" sz="1500" b="1" dirty="0" smtClean="0">
                  <a:latin typeface="Verdana" pitchFamily="34" charset="0"/>
                  <a:ea typeface="Verdana" pitchFamily="34" charset="0"/>
                  <a:cs typeface="Verdana" pitchFamily="34" charset="0"/>
                </a:rPr>
                <a:t> </a:t>
              </a:r>
              <a:r>
                <a:rPr lang="lv-LV" sz="1600" b="1" dirty="0" smtClean="0">
                  <a:solidFill>
                    <a:schemeClr val="bg1"/>
                  </a:solidFill>
                  <a:latin typeface="Verdana" pitchFamily="34" charset="0"/>
                  <a:ea typeface="Verdana" pitchFamily="34" charset="0"/>
                  <a:cs typeface="Verdana" pitchFamily="34" charset="0"/>
                </a:rPr>
                <a:t>“Mīli savu sirdi”</a:t>
              </a:r>
              <a:endParaRPr lang="en-US" sz="1600" b="1" kern="1200" noProof="0" dirty="0">
                <a:solidFill>
                  <a:schemeClr val="bg1"/>
                </a:solidFill>
                <a:latin typeface="Verdana" pitchFamily="34" charset="0"/>
                <a:ea typeface="Verdana" pitchFamily="34" charset="0"/>
                <a:cs typeface="Verdana" pitchFamily="34" charset="0"/>
              </a:endParaRPr>
            </a:p>
          </p:txBody>
        </p:sp>
      </p:grpSp>
      <p:pic>
        <p:nvPicPr>
          <p:cNvPr id="15" name="Picture 2" descr="M:\Veselibas veicinasanas nodala\VV pasākumi iepirkumi\Iepirkumi 2014\Kampaņas\BPS PR\Kampaņa_Uzturs_Sirdij\MSS_plakats-01.jp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5728253" y="1902427"/>
            <a:ext cx="3075799" cy="4320060"/>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pic>
        <p:nvPicPr>
          <p:cNvPr id="19" name="Picture 3"/>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65676" y="3905734"/>
            <a:ext cx="4713949" cy="2651596"/>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0" name="Picture 4"/>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4184957" y="4005064"/>
            <a:ext cx="3150389" cy="2452937"/>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381000" y="0"/>
            <a:ext cx="1761743" cy="1957799"/>
          </a:xfrm>
          <a:prstGeom prst="rect">
            <a:avLst/>
          </a:prstGeom>
        </p:spPr>
      </p:pic>
      <p:sp>
        <p:nvSpPr>
          <p:cNvPr id="5" name="Slaida numura vietturis 4"/>
          <p:cNvSpPr>
            <a:spLocks noGrp="1"/>
          </p:cNvSpPr>
          <p:nvPr>
            <p:ph type="sldNum" sz="quarter" idx="12"/>
          </p:nvPr>
        </p:nvSpPr>
        <p:spPr>
          <a:xfrm>
            <a:off x="6553200" y="6492877"/>
            <a:ext cx="2133600" cy="365123"/>
          </a:xfrm>
        </p:spPr>
        <p:txBody>
          <a:bodyPr/>
          <a:lstStyle/>
          <a:p>
            <a:fld id="{B6F15528-21DE-4FAA-801E-634DDDAF4B2B}" type="slidenum">
              <a:rPr lang="en-US" smtClean="0"/>
              <a:pPr/>
              <a:t>33</a:t>
            </a:fld>
            <a:endParaRPr lang="en-US" dirty="0"/>
          </a:p>
        </p:txBody>
      </p:sp>
      <p:sp>
        <p:nvSpPr>
          <p:cNvPr id="8" name="Virsraksts 1"/>
          <p:cNvSpPr txBox="1">
            <a:spLocks/>
          </p:cNvSpPr>
          <p:nvPr/>
        </p:nvSpPr>
        <p:spPr>
          <a:xfrm>
            <a:off x="1981200" y="304800"/>
            <a:ext cx="5638800" cy="1371600"/>
          </a:xfrm>
          <a:prstGeom prst="rect">
            <a:avLst/>
          </a:prstGeom>
        </p:spPr>
        <p:txBody>
          <a:bodyPr vert="horz" anchor="ctr">
            <a:noAutofit/>
          </a:bodyPr>
          <a:lstStyle/>
          <a:p>
            <a:pPr lvl="0" algn="ctr" defTabSz="914400">
              <a:spcBef>
                <a:spcPct val="0"/>
              </a:spcBef>
              <a:defRPr/>
            </a:pPr>
            <a:r>
              <a:rPr lang="lv-LV" sz="2400" b="1" dirty="0" smtClean="0">
                <a:solidFill>
                  <a:schemeClr val="accent2">
                    <a:lumMod val="75000"/>
                  </a:schemeClr>
                </a:solidFill>
                <a:latin typeface="Verdana" pitchFamily="34" charset="0"/>
                <a:ea typeface="Verdana" pitchFamily="34" charset="0"/>
                <a:cs typeface="Verdana" pitchFamily="34" charset="0"/>
              </a:rPr>
              <a:t>SPKC 2014.g</a:t>
            </a:r>
            <a:r>
              <a:rPr kumimoji="0" lang="lv-LV" sz="2400" b="1" i="0" u="none" strike="noStrike" kern="1200" spc="0" normalizeH="0" noProof="0" dirty="0" smtClean="0">
                <a:ln>
                  <a:noFill/>
                </a:ln>
                <a:solidFill>
                  <a:schemeClr val="accent2">
                    <a:lumMod val="75000"/>
                  </a:schemeClr>
                </a:solidFill>
                <a:effectLst/>
                <a:uLnTx/>
                <a:uFillTx/>
                <a:latin typeface="Verdana" pitchFamily="34" charset="0"/>
                <a:ea typeface="Verdana" pitchFamily="34" charset="0"/>
                <a:cs typeface="Verdana" pitchFamily="34" charset="0"/>
              </a:rPr>
              <a:t>. paveiktais: </a:t>
            </a:r>
          </a:p>
          <a:p>
            <a:pPr marL="0" marR="0" lvl="0" indent="0" algn="ctr" defTabSz="914400" rtl="0" eaLnBrk="1" fontAlgn="auto" latinLnBrk="0" hangingPunct="1">
              <a:lnSpc>
                <a:spcPct val="100000"/>
              </a:lnSpc>
              <a:spcBef>
                <a:spcPct val="0"/>
              </a:spcBef>
              <a:spcAft>
                <a:spcPts val="0"/>
              </a:spcAft>
              <a:buClrTx/>
              <a:buSzTx/>
              <a:buFontTx/>
              <a:buNone/>
              <a:tabLst/>
              <a:defRPr/>
            </a:pPr>
            <a:r>
              <a:rPr lang="lv-LV" sz="2400" b="1" u="sng" dirty="0" smtClean="0">
                <a:solidFill>
                  <a:schemeClr val="accent2">
                    <a:lumMod val="75000"/>
                  </a:schemeClr>
                </a:solidFill>
                <a:latin typeface="Verdana" pitchFamily="34" charset="0"/>
                <a:ea typeface="Verdana" pitchFamily="34" charset="0"/>
                <a:cs typeface="Verdana" pitchFamily="34" charset="0"/>
              </a:rPr>
              <a:t>s</a:t>
            </a:r>
            <a:r>
              <a:rPr kumimoji="0" lang="lv-LV" sz="2400" b="1" i="0" u="sng" strike="noStrike" kern="1200" spc="0" normalizeH="0" noProof="0" dirty="0" err="1" smtClean="0">
                <a:ln>
                  <a:noFill/>
                </a:ln>
                <a:solidFill>
                  <a:schemeClr val="accent2">
                    <a:lumMod val="75000"/>
                  </a:schemeClr>
                </a:solidFill>
                <a:effectLst/>
                <a:uLnTx/>
                <a:uFillTx/>
                <a:latin typeface="Verdana" pitchFamily="34" charset="0"/>
                <a:ea typeface="Verdana" pitchFamily="34" charset="0"/>
                <a:cs typeface="Verdana" pitchFamily="34" charset="0"/>
              </a:rPr>
              <a:t>abiedrības</a:t>
            </a:r>
            <a:r>
              <a:rPr kumimoji="0" lang="lv-LV" sz="2400" b="1" i="0" u="sng" strike="noStrike" kern="1200" spc="0" normalizeH="0" noProof="0" dirty="0" smtClean="0">
                <a:ln>
                  <a:noFill/>
                </a:ln>
                <a:solidFill>
                  <a:schemeClr val="accent2">
                    <a:lumMod val="75000"/>
                  </a:schemeClr>
                </a:solidFill>
                <a:effectLst/>
                <a:uLnTx/>
                <a:uFillTx/>
                <a:latin typeface="Verdana" pitchFamily="34" charset="0"/>
                <a:ea typeface="Verdana" pitchFamily="34" charset="0"/>
                <a:cs typeface="Verdana" pitchFamily="34" charset="0"/>
              </a:rPr>
              <a:t> informēšanas kampaņas </a:t>
            </a:r>
            <a:r>
              <a:rPr kumimoji="0" lang="lv-LV" sz="2000" b="1" i="0" u="sng" strike="noStrike" kern="1200" spc="0" normalizeH="0" noProof="0" dirty="0" smtClean="0">
                <a:ln>
                  <a:noFill/>
                </a:ln>
                <a:solidFill>
                  <a:schemeClr val="accent2">
                    <a:lumMod val="75000"/>
                  </a:schemeClr>
                </a:solidFill>
                <a:effectLst/>
                <a:uLnTx/>
                <a:uFillTx/>
                <a:latin typeface="Verdana" pitchFamily="34" charset="0"/>
                <a:ea typeface="Verdana" pitchFamily="34" charset="0"/>
                <a:cs typeface="Verdana" pitchFamily="34" charset="0"/>
              </a:rPr>
              <a:t>(4)</a:t>
            </a:r>
            <a:endParaRPr kumimoji="0" lang="lv-LV" sz="2000" b="1" i="0" u="sng" strike="noStrike" kern="1200" spc="0" normalizeH="0" noProof="0" dirty="0">
              <a:ln>
                <a:noFill/>
              </a:ln>
              <a:solidFill>
                <a:schemeClr val="accent2">
                  <a:lumMod val="75000"/>
                </a:schemeClr>
              </a:solidFill>
              <a:effectLst/>
              <a:uLnTx/>
              <a:uFillTx/>
              <a:latin typeface="Verdana" pitchFamily="34" charset="0"/>
              <a:ea typeface="Verdana" pitchFamily="34" charset="0"/>
              <a:cs typeface="Verdana" pitchFamily="34" charset="0"/>
            </a:endParaRPr>
          </a:p>
        </p:txBody>
      </p:sp>
      <p:sp>
        <p:nvSpPr>
          <p:cNvPr id="9" name="Footer Placeholder 8"/>
          <p:cNvSpPr>
            <a:spLocks noGrp="1"/>
          </p:cNvSpPr>
          <p:nvPr>
            <p:ph type="ftr" sz="quarter" idx="11"/>
          </p:nvPr>
        </p:nvSpPr>
        <p:spPr>
          <a:xfrm>
            <a:off x="3124200" y="6492877"/>
            <a:ext cx="2895600" cy="365123"/>
          </a:xfrm>
        </p:spPr>
        <p:txBody>
          <a:bodyPr/>
          <a:lstStyle/>
          <a:p>
            <a:r>
              <a:rPr lang="en-US" dirty="0" err="1" smtClean="0"/>
              <a:t>Konference</a:t>
            </a:r>
            <a:r>
              <a:rPr lang="en-US" dirty="0" smtClean="0"/>
              <a:t> “</a:t>
            </a:r>
            <a:r>
              <a:rPr lang="en-US" dirty="0" err="1" smtClean="0"/>
              <a:t>Esi</a:t>
            </a:r>
            <a:r>
              <a:rPr lang="en-US" dirty="0" smtClean="0"/>
              <a:t> </a:t>
            </a:r>
            <a:r>
              <a:rPr lang="en-US" dirty="0" err="1" smtClean="0"/>
              <a:t>aktīvs</a:t>
            </a:r>
            <a:r>
              <a:rPr lang="en-US" dirty="0" smtClean="0"/>
              <a:t>!". 09/09/2015, </a:t>
            </a:r>
            <a:r>
              <a:rPr lang="en-US" dirty="0" err="1" smtClean="0"/>
              <a:t>Rīga</a:t>
            </a:r>
            <a:r>
              <a:rPr lang="en-US" dirty="0" smtClean="0"/>
              <a:t>.</a:t>
            </a:r>
            <a:endParaRPr lang="en-US" dirty="0"/>
          </a:p>
        </p:txBody>
      </p:sp>
      <p:grpSp>
        <p:nvGrpSpPr>
          <p:cNvPr id="2" name="Group 20"/>
          <p:cNvGrpSpPr/>
          <p:nvPr/>
        </p:nvGrpSpPr>
        <p:grpSpPr>
          <a:xfrm>
            <a:off x="381000" y="1828800"/>
            <a:ext cx="5867400" cy="2133600"/>
            <a:chOff x="0" y="117768"/>
            <a:chExt cx="8542860" cy="3686259"/>
          </a:xfrm>
          <a:scene3d>
            <a:camera prst="orthographicFront"/>
            <a:lightRig rig="flat" dir="t"/>
          </a:scene3d>
        </p:grpSpPr>
        <p:sp>
          <p:nvSpPr>
            <p:cNvPr id="25" name="Rectangle 24"/>
            <p:cNvSpPr/>
            <p:nvPr/>
          </p:nvSpPr>
          <p:spPr>
            <a:xfrm>
              <a:off x="0" y="117768"/>
              <a:ext cx="8542860" cy="3686259"/>
            </a:xfrm>
            <a:prstGeom prst="rect">
              <a:avLst/>
            </a:prstGeom>
            <a:sp3d z="190500" extrusionH="12700" prstMaterial="plastic">
              <a:bevelT w="50800" h="50800"/>
            </a:sp3d>
          </p:spPr>
          <p:style>
            <a:lnRef idx="1">
              <a:schemeClr val="accent2">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sp>
        <p:sp>
          <p:nvSpPr>
            <p:cNvPr id="26" name="Rectangle 25"/>
            <p:cNvSpPr/>
            <p:nvPr/>
          </p:nvSpPr>
          <p:spPr>
            <a:xfrm>
              <a:off x="0" y="209928"/>
              <a:ext cx="8196529" cy="2761718"/>
            </a:xfrm>
            <a:prstGeom prst="rect">
              <a:avLst/>
            </a:prstGeom>
            <a:sp3d z="190500"/>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80000" tIns="352800" rIns="180000" bIns="99568" numCol="1" spcCol="1270" anchor="t" anchorCtr="0">
              <a:noAutofit/>
            </a:bodyPr>
            <a:lstStyle/>
            <a:p>
              <a:pPr>
                <a:spcBef>
                  <a:spcPct val="0"/>
                </a:spcBef>
              </a:pPr>
              <a:endParaRPr lang="lv-LV" sz="1600" dirty="0" smtClean="0">
                <a:solidFill>
                  <a:schemeClr val="tx1"/>
                </a:solidFill>
                <a:latin typeface="Verdana" pitchFamily="34" charset="0"/>
                <a:ea typeface="Verdana" pitchFamily="34" charset="0"/>
                <a:cs typeface="Verdana" pitchFamily="34" charset="0"/>
              </a:endParaRPr>
            </a:p>
            <a:p>
              <a:pPr marL="108000" indent="-216000">
                <a:spcBef>
                  <a:spcPct val="0"/>
                </a:spcBef>
                <a:spcAft>
                  <a:spcPts val="600"/>
                </a:spcAft>
                <a:buFont typeface="Wingdings" pitchFamily="2" charset="2"/>
                <a:buChar char="Ø"/>
              </a:pPr>
              <a:r>
                <a:rPr lang="lv-LV" sz="1600" b="1" dirty="0" smtClean="0">
                  <a:solidFill>
                    <a:schemeClr val="tx1"/>
                  </a:solidFill>
                  <a:latin typeface="Verdana" pitchFamily="34" charset="0"/>
                  <a:ea typeface="Verdana" pitchFamily="34" charset="0"/>
                  <a:cs typeface="Verdana" pitchFamily="34" charset="0"/>
                </a:rPr>
                <a:t> Mērķis</a:t>
              </a:r>
              <a:r>
                <a:rPr lang="lv-LV" sz="1600" dirty="0" smtClean="0">
                  <a:solidFill>
                    <a:schemeClr val="tx1"/>
                  </a:solidFill>
                  <a:latin typeface="Verdana" pitchFamily="34" charset="0"/>
                  <a:ea typeface="Verdana" pitchFamily="34" charset="0"/>
                  <a:cs typeface="Verdana" pitchFamily="34" charset="0"/>
                </a:rPr>
                <a:t>: izglītot par psihisko traucējumu simptomu atpazīšanu un tolerantas attieksmes pret personām ar psihiskiem traucējumiem veidošanu sabiedrībā.</a:t>
              </a:r>
              <a:endParaRPr lang="lv-LV" sz="1600" i="1" dirty="0" smtClean="0">
                <a:solidFill>
                  <a:schemeClr val="tx1"/>
                </a:solidFill>
                <a:latin typeface="Verdana" pitchFamily="34" charset="0"/>
                <a:ea typeface="Verdana" pitchFamily="34" charset="0"/>
                <a:cs typeface="Verdana" pitchFamily="34" charset="0"/>
              </a:endParaRPr>
            </a:p>
            <a:p>
              <a:pPr marL="108000" indent="-216000">
                <a:spcBef>
                  <a:spcPct val="0"/>
                </a:spcBef>
                <a:spcAft>
                  <a:spcPts val="600"/>
                </a:spcAft>
              </a:pPr>
              <a:r>
                <a:rPr lang="lv-LV" sz="1600" dirty="0" err="1" smtClean="0">
                  <a:solidFill>
                    <a:schemeClr val="tx1"/>
                  </a:solidFill>
                  <a:latin typeface="Verdana" pitchFamily="34" charset="0"/>
                  <a:ea typeface="Verdana" pitchFamily="34" charset="0"/>
                  <a:cs typeface="Verdana" pitchFamily="34" charset="0"/>
                  <a:hlinkClick r:id="rId4"/>
                </a:rPr>
                <a:t>www.nenoversies.lv</a:t>
              </a:r>
              <a:r>
                <a:rPr lang="lv-LV" sz="1600" i="1" dirty="0" smtClean="0">
                  <a:solidFill>
                    <a:schemeClr val="tx1"/>
                  </a:solidFill>
                  <a:latin typeface="Verdana" pitchFamily="34" charset="0"/>
                  <a:ea typeface="Verdana" pitchFamily="34" charset="0"/>
                  <a:cs typeface="Verdana" pitchFamily="34" charset="0"/>
                </a:rPr>
                <a:t/>
              </a:r>
              <a:br>
                <a:rPr lang="lv-LV" sz="1600" i="1" dirty="0" smtClean="0">
                  <a:solidFill>
                    <a:schemeClr val="tx1"/>
                  </a:solidFill>
                  <a:latin typeface="Verdana" pitchFamily="34" charset="0"/>
                  <a:ea typeface="Verdana" pitchFamily="34" charset="0"/>
                  <a:cs typeface="Verdana" pitchFamily="34" charset="0"/>
                </a:rPr>
              </a:br>
              <a:r>
                <a:rPr lang="lv-LV" sz="1600" i="1" dirty="0" smtClean="0">
                  <a:solidFill>
                    <a:schemeClr val="tx1"/>
                  </a:solidFill>
                  <a:latin typeface="Verdana" pitchFamily="34" charset="0"/>
                  <a:ea typeface="Verdana" pitchFamily="34" charset="0"/>
                  <a:cs typeface="Verdana" pitchFamily="34" charset="0"/>
                </a:rPr>
                <a:t/>
              </a:r>
              <a:br>
                <a:rPr lang="lv-LV" sz="1600" i="1" dirty="0" smtClean="0">
                  <a:solidFill>
                    <a:schemeClr val="tx1"/>
                  </a:solidFill>
                  <a:latin typeface="Verdana" pitchFamily="34" charset="0"/>
                  <a:ea typeface="Verdana" pitchFamily="34" charset="0"/>
                  <a:cs typeface="Verdana" pitchFamily="34" charset="0"/>
                </a:rPr>
              </a:br>
              <a:r>
                <a:rPr lang="lv-LV" sz="1600" dirty="0" smtClean="0">
                  <a:solidFill>
                    <a:schemeClr val="tx2"/>
                  </a:solidFill>
                  <a:latin typeface="Verdana" pitchFamily="34" charset="0"/>
                  <a:ea typeface="Verdana" pitchFamily="34" charset="0"/>
                  <a:cs typeface="Verdana" pitchFamily="34" charset="0"/>
                </a:rPr>
                <a:t/>
              </a:r>
              <a:br>
                <a:rPr lang="lv-LV" sz="1600" dirty="0" smtClean="0">
                  <a:solidFill>
                    <a:schemeClr val="tx2"/>
                  </a:solidFill>
                  <a:latin typeface="Verdana" pitchFamily="34" charset="0"/>
                  <a:ea typeface="Verdana" pitchFamily="34" charset="0"/>
                  <a:cs typeface="Verdana" pitchFamily="34" charset="0"/>
                </a:rPr>
              </a:br>
              <a:endParaRPr lang="lv-LV" sz="1600" i="1" dirty="0" smtClean="0">
                <a:solidFill>
                  <a:schemeClr val="tx2"/>
                </a:solidFill>
                <a:latin typeface="Verdana" pitchFamily="34" charset="0"/>
                <a:ea typeface="Verdana" pitchFamily="34" charset="0"/>
                <a:cs typeface="Verdana" pitchFamily="34" charset="0"/>
              </a:endParaRPr>
            </a:p>
            <a:p>
              <a:pPr>
                <a:spcBef>
                  <a:spcPct val="0"/>
                </a:spcBef>
              </a:pPr>
              <a:r>
                <a:rPr lang="lv-LV" sz="1600" dirty="0" smtClean="0">
                  <a:solidFill>
                    <a:schemeClr val="tx2"/>
                  </a:solidFill>
                  <a:latin typeface="Verdana" pitchFamily="34" charset="0"/>
                  <a:ea typeface="Verdana" pitchFamily="34" charset="0"/>
                  <a:cs typeface="Verdana" pitchFamily="34" charset="0"/>
                </a:rPr>
                <a:t/>
              </a:r>
              <a:br>
                <a:rPr lang="lv-LV" sz="1600" dirty="0" smtClean="0">
                  <a:solidFill>
                    <a:schemeClr val="tx2"/>
                  </a:solidFill>
                  <a:latin typeface="Verdana" pitchFamily="34" charset="0"/>
                  <a:ea typeface="Verdana" pitchFamily="34" charset="0"/>
                  <a:cs typeface="Verdana" pitchFamily="34" charset="0"/>
                </a:rPr>
              </a:br>
              <a:endParaRPr lang="lv-LV" sz="1600" dirty="0" smtClean="0">
                <a:solidFill>
                  <a:schemeClr val="tx2"/>
                </a:solidFill>
                <a:latin typeface="Verdana" pitchFamily="34" charset="0"/>
                <a:ea typeface="Verdana" pitchFamily="34" charset="0"/>
                <a:cs typeface="Verdana" pitchFamily="34" charset="0"/>
              </a:endParaRPr>
            </a:p>
          </p:txBody>
        </p:sp>
      </p:grpSp>
      <p:grpSp>
        <p:nvGrpSpPr>
          <p:cNvPr id="3" name="Group 21"/>
          <p:cNvGrpSpPr/>
          <p:nvPr/>
        </p:nvGrpSpPr>
        <p:grpSpPr>
          <a:xfrm>
            <a:off x="304800" y="1828800"/>
            <a:ext cx="6019800" cy="391491"/>
            <a:chOff x="318947" y="67519"/>
            <a:chExt cx="7963426" cy="391491"/>
          </a:xfrm>
          <a:scene3d>
            <a:camera prst="orthographicFront"/>
            <a:lightRig rig="flat" dir="t"/>
          </a:scene3d>
        </p:grpSpPr>
        <p:sp>
          <p:nvSpPr>
            <p:cNvPr id="23" name="Rounded Rectangle 22"/>
            <p:cNvSpPr/>
            <p:nvPr/>
          </p:nvSpPr>
          <p:spPr>
            <a:xfrm>
              <a:off x="318947" y="67519"/>
              <a:ext cx="7755584" cy="391491"/>
            </a:xfrm>
            <a:prstGeom prst="roundRect">
              <a:avLst/>
            </a:prstGeom>
            <a:solidFill>
              <a:srgbClr val="BC4C00"/>
            </a:solidFill>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2">
                <a:hueOff val="0"/>
                <a:satOff val="0"/>
                <a:lumOff val="0"/>
                <a:alphaOff val="0"/>
              </a:schemeClr>
            </a:effectRef>
            <a:fontRef idx="minor">
              <a:schemeClr val="lt1"/>
            </a:fontRef>
          </p:style>
        </p:sp>
        <p:sp>
          <p:nvSpPr>
            <p:cNvPr id="24" name="Rounded Rectangle 6"/>
            <p:cNvSpPr/>
            <p:nvPr/>
          </p:nvSpPr>
          <p:spPr>
            <a:xfrm>
              <a:off x="338058" y="86630"/>
              <a:ext cx="7944315" cy="353269"/>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226030" tIns="0" rIns="226030" bIns="0" numCol="1" spcCol="1270" anchor="ctr" anchorCtr="0">
              <a:noAutofit/>
            </a:bodyPr>
            <a:lstStyle/>
            <a:p>
              <a:pPr lvl="0" defTabSz="666750">
                <a:spcBef>
                  <a:spcPct val="0"/>
                </a:spcBef>
                <a:spcAft>
                  <a:spcPts val="600"/>
                </a:spcAft>
              </a:pPr>
              <a:r>
                <a:rPr lang="lv-LV" sz="1600" b="1" dirty="0" smtClean="0">
                  <a:latin typeface="Verdana" pitchFamily="34" charset="0"/>
                  <a:ea typeface="Verdana" pitchFamily="34" charset="0"/>
                  <a:cs typeface="Verdana" pitchFamily="34" charset="0"/>
                </a:rPr>
                <a:t>Kampaņa</a:t>
              </a:r>
              <a:r>
                <a:rPr lang="lv-LV" sz="1500" b="1" dirty="0" smtClean="0">
                  <a:latin typeface="Verdana" pitchFamily="34" charset="0"/>
                  <a:ea typeface="Verdana" pitchFamily="34" charset="0"/>
                  <a:cs typeface="Verdana" pitchFamily="34" charset="0"/>
                </a:rPr>
                <a:t> </a:t>
              </a:r>
              <a:r>
                <a:rPr lang="lv-LV" sz="1600" b="1" dirty="0" smtClean="0">
                  <a:solidFill>
                    <a:schemeClr val="bg1"/>
                  </a:solidFill>
                  <a:latin typeface="Verdana" pitchFamily="34" charset="0"/>
                  <a:ea typeface="Verdana" pitchFamily="34" charset="0"/>
                  <a:cs typeface="Verdana" pitchFamily="34" charset="0"/>
                </a:rPr>
                <a:t>“Nenovērsies”</a:t>
              </a:r>
              <a:endParaRPr lang="en-US" sz="1600" b="1" kern="1200" noProof="0" dirty="0">
                <a:solidFill>
                  <a:schemeClr val="bg1"/>
                </a:solidFill>
                <a:latin typeface="Verdana" pitchFamily="34" charset="0"/>
                <a:ea typeface="Verdana" pitchFamily="34" charset="0"/>
                <a:cs typeface="Verdana" pitchFamily="34" charset="0"/>
              </a:endParaRPr>
            </a:p>
          </p:txBody>
        </p:sp>
      </p:grpSp>
      <p:pic>
        <p:nvPicPr>
          <p:cNvPr id="16" name="Picture 2" descr="M:\Veselibas veicinasanas nodala\VV pasākumi iepirkumi\Iepirkumi 2014\Kampaņas\PRAE\labota_mara_vide.jp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7208395" y="1500174"/>
            <a:ext cx="1935605" cy="2858889"/>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pic>
        <p:nvPicPr>
          <p:cNvPr id="17" name="Picture 3" descr="M:\Veselibas veicinasanas nodala\VV pasākumi iepirkumi\Iepirkumi 2014\Kampaņas\PRAE\labots_ralfs_vide.jp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3286116" y="4000252"/>
            <a:ext cx="1934833" cy="2857748"/>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pic>
        <p:nvPicPr>
          <p:cNvPr id="18" name="Picture 4"/>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0" y="4286256"/>
            <a:ext cx="3312368" cy="2440710"/>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1" name="Picture 20" descr="hfgf.bmp"/>
          <p:cNvPicPr>
            <a:picLocks noChangeAspect="1"/>
          </p:cNvPicPr>
          <p:nvPr/>
        </p:nvPicPr>
        <p:blipFill>
          <a:blip r:embed="rId8" cstate="print"/>
          <a:stretch>
            <a:fillRect/>
          </a:stretch>
        </p:blipFill>
        <p:spPr>
          <a:xfrm>
            <a:off x="5229648" y="4144704"/>
            <a:ext cx="3914352" cy="2713296"/>
          </a:xfrm>
          <a:prstGeom prst="rect">
            <a:avLst/>
          </a:prstGeom>
          <a:ln>
            <a:noFill/>
          </a:ln>
          <a:effectLst>
            <a:softEdge rad="112500"/>
          </a:effectLst>
        </p:spPr>
      </p:pic>
      <p:pic>
        <p:nvPicPr>
          <p:cNvPr id="22" name="Picture 21" descr="fhgf.bmp"/>
          <p:cNvPicPr>
            <a:picLocks noChangeAspect="1"/>
          </p:cNvPicPr>
          <p:nvPr/>
        </p:nvPicPr>
        <p:blipFill>
          <a:blip r:embed="rId9" cstate="print"/>
          <a:stretch>
            <a:fillRect/>
          </a:stretch>
        </p:blipFill>
        <p:spPr>
          <a:xfrm>
            <a:off x="5257800" y="2895600"/>
            <a:ext cx="2053932" cy="1650598"/>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381000" y="0"/>
            <a:ext cx="1761743" cy="1957799"/>
          </a:xfrm>
          <a:prstGeom prst="rect">
            <a:avLst/>
          </a:prstGeom>
        </p:spPr>
      </p:pic>
      <p:sp>
        <p:nvSpPr>
          <p:cNvPr id="5" name="Slaida numura vietturis 4"/>
          <p:cNvSpPr>
            <a:spLocks noGrp="1"/>
          </p:cNvSpPr>
          <p:nvPr>
            <p:ph type="sldNum" sz="quarter" idx="12"/>
          </p:nvPr>
        </p:nvSpPr>
        <p:spPr>
          <a:xfrm>
            <a:off x="6553200" y="6492877"/>
            <a:ext cx="2133600" cy="365123"/>
          </a:xfrm>
        </p:spPr>
        <p:txBody>
          <a:bodyPr/>
          <a:lstStyle/>
          <a:p>
            <a:fld id="{B6F15528-21DE-4FAA-801E-634DDDAF4B2B}" type="slidenum">
              <a:rPr lang="en-US" smtClean="0"/>
              <a:pPr/>
              <a:t>34</a:t>
            </a:fld>
            <a:endParaRPr lang="en-US" dirty="0"/>
          </a:p>
        </p:txBody>
      </p:sp>
      <p:sp>
        <p:nvSpPr>
          <p:cNvPr id="8" name="Virsraksts 1"/>
          <p:cNvSpPr txBox="1">
            <a:spLocks/>
          </p:cNvSpPr>
          <p:nvPr/>
        </p:nvSpPr>
        <p:spPr>
          <a:xfrm>
            <a:off x="1981200" y="304800"/>
            <a:ext cx="5638800" cy="1371600"/>
          </a:xfrm>
          <a:prstGeom prst="rect">
            <a:avLst/>
          </a:prstGeom>
        </p:spPr>
        <p:txBody>
          <a:bodyPr vert="horz" anchor="ctr">
            <a:noAutofit/>
          </a:bodyPr>
          <a:lstStyle/>
          <a:p>
            <a:pPr lvl="0" algn="ctr" defTabSz="914400">
              <a:spcBef>
                <a:spcPct val="0"/>
              </a:spcBef>
              <a:defRPr/>
            </a:pPr>
            <a:r>
              <a:rPr lang="lv-LV" sz="2400" b="1" dirty="0" smtClean="0">
                <a:solidFill>
                  <a:schemeClr val="accent2">
                    <a:lumMod val="75000"/>
                  </a:schemeClr>
                </a:solidFill>
                <a:latin typeface="Verdana" pitchFamily="34" charset="0"/>
                <a:ea typeface="Verdana" pitchFamily="34" charset="0"/>
                <a:cs typeface="Verdana" pitchFamily="34" charset="0"/>
              </a:rPr>
              <a:t>SPKC 2014.g</a:t>
            </a:r>
            <a:r>
              <a:rPr kumimoji="0" lang="lv-LV" sz="2400" b="1" i="0" u="none" strike="noStrike" kern="1200" spc="0" normalizeH="0" noProof="0" dirty="0" smtClean="0">
                <a:ln>
                  <a:noFill/>
                </a:ln>
                <a:solidFill>
                  <a:schemeClr val="accent2">
                    <a:lumMod val="75000"/>
                  </a:schemeClr>
                </a:solidFill>
                <a:effectLst/>
                <a:uLnTx/>
                <a:uFillTx/>
                <a:latin typeface="Verdana" pitchFamily="34" charset="0"/>
                <a:ea typeface="Verdana" pitchFamily="34" charset="0"/>
                <a:cs typeface="Verdana" pitchFamily="34" charset="0"/>
              </a:rPr>
              <a:t>. paveiktais: </a:t>
            </a:r>
          </a:p>
          <a:p>
            <a:pPr marL="0" marR="0" lvl="0" indent="0" algn="ctr" defTabSz="914400" rtl="0" eaLnBrk="1" fontAlgn="auto" latinLnBrk="0" hangingPunct="1">
              <a:lnSpc>
                <a:spcPct val="100000"/>
              </a:lnSpc>
              <a:spcBef>
                <a:spcPct val="0"/>
              </a:spcBef>
              <a:spcAft>
                <a:spcPts val="0"/>
              </a:spcAft>
              <a:buClrTx/>
              <a:buSzTx/>
              <a:buFontTx/>
              <a:buNone/>
              <a:tabLst/>
              <a:defRPr/>
            </a:pPr>
            <a:r>
              <a:rPr lang="lv-LV" sz="2400" b="1" u="sng" dirty="0" smtClean="0">
                <a:solidFill>
                  <a:schemeClr val="accent2">
                    <a:lumMod val="75000"/>
                  </a:schemeClr>
                </a:solidFill>
                <a:latin typeface="Verdana" pitchFamily="34" charset="0"/>
                <a:ea typeface="Verdana" pitchFamily="34" charset="0"/>
                <a:cs typeface="Verdana" pitchFamily="34" charset="0"/>
              </a:rPr>
              <a:t>s</a:t>
            </a:r>
            <a:r>
              <a:rPr kumimoji="0" lang="lv-LV" sz="2400" b="1" i="0" u="sng" strike="noStrike" kern="1200" spc="0" normalizeH="0" noProof="0" dirty="0" err="1" smtClean="0">
                <a:ln>
                  <a:noFill/>
                </a:ln>
                <a:solidFill>
                  <a:schemeClr val="accent2">
                    <a:lumMod val="75000"/>
                  </a:schemeClr>
                </a:solidFill>
                <a:effectLst/>
                <a:uLnTx/>
                <a:uFillTx/>
                <a:latin typeface="Verdana" pitchFamily="34" charset="0"/>
                <a:ea typeface="Verdana" pitchFamily="34" charset="0"/>
                <a:cs typeface="Verdana" pitchFamily="34" charset="0"/>
              </a:rPr>
              <a:t>abiedrības</a:t>
            </a:r>
            <a:r>
              <a:rPr kumimoji="0" lang="lv-LV" sz="2400" b="1" i="0" u="sng" strike="noStrike" kern="1200" spc="0" normalizeH="0" noProof="0" dirty="0" smtClean="0">
                <a:ln>
                  <a:noFill/>
                </a:ln>
                <a:solidFill>
                  <a:schemeClr val="accent2">
                    <a:lumMod val="75000"/>
                  </a:schemeClr>
                </a:solidFill>
                <a:effectLst/>
                <a:uLnTx/>
                <a:uFillTx/>
                <a:latin typeface="Verdana" pitchFamily="34" charset="0"/>
                <a:ea typeface="Verdana" pitchFamily="34" charset="0"/>
                <a:cs typeface="Verdana" pitchFamily="34" charset="0"/>
              </a:rPr>
              <a:t> informēšanas kampaņas </a:t>
            </a:r>
            <a:r>
              <a:rPr kumimoji="0" lang="lv-LV" sz="2000" b="1" i="0" u="sng" strike="noStrike" kern="1200" spc="0" normalizeH="0" noProof="0" dirty="0" smtClean="0">
                <a:ln>
                  <a:noFill/>
                </a:ln>
                <a:solidFill>
                  <a:schemeClr val="accent2">
                    <a:lumMod val="75000"/>
                  </a:schemeClr>
                </a:solidFill>
                <a:effectLst/>
                <a:uLnTx/>
                <a:uFillTx/>
                <a:latin typeface="Verdana" pitchFamily="34" charset="0"/>
                <a:ea typeface="Verdana" pitchFamily="34" charset="0"/>
                <a:cs typeface="Verdana" pitchFamily="34" charset="0"/>
              </a:rPr>
              <a:t>(5)</a:t>
            </a:r>
            <a:endParaRPr kumimoji="0" lang="lv-LV" sz="2000" b="1" i="0" u="sng" strike="noStrike" kern="1200" spc="0" normalizeH="0" noProof="0" dirty="0">
              <a:ln>
                <a:noFill/>
              </a:ln>
              <a:solidFill>
                <a:schemeClr val="accent2">
                  <a:lumMod val="75000"/>
                </a:schemeClr>
              </a:solidFill>
              <a:effectLst/>
              <a:uLnTx/>
              <a:uFillTx/>
              <a:latin typeface="Verdana" pitchFamily="34" charset="0"/>
              <a:ea typeface="Verdana" pitchFamily="34" charset="0"/>
              <a:cs typeface="Verdana" pitchFamily="34" charset="0"/>
            </a:endParaRPr>
          </a:p>
        </p:txBody>
      </p:sp>
      <p:sp>
        <p:nvSpPr>
          <p:cNvPr id="9" name="Footer Placeholder 8"/>
          <p:cNvSpPr>
            <a:spLocks noGrp="1"/>
          </p:cNvSpPr>
          <p:nvPr>
            <p:ph type="ftr" sz="quarter" idx="11"/>
          </p:nvPr>
        </p:nvSpPr>
        <p:spPr>
          <a:xfrm>
            <a:off x="3124200" y="6492877"/>
            <a:ext cx="2895600" cy="365123"/>
          </a:xfrm>
        </p:spPr>
        <p:txBody>
          <a:bodyPr/>
          <a:lstStyle/>
          <a:p>
            <a:r>
              <a:rPr lang="en-US" dirty="0" err="1" smtClean="0"/>
              <a:t>Konference</a:t>
            </a:r>
            <a:r>
              <a:rPr lang="en-US" dirty="0" smtClean="0"/>
              <a:t> “</a:t>
            </a:r>
            <a:r>
              <a:rPr lang="en-US" dirty="0" err="1" smtClean="0"/>
              <a:t>Esi</a:t>
            </a:r>
            <a:r>
              <a:rPr lang="en-US" dirty="0" smtClean="0"/>
              <a:t> </a:t>
            </a:r>
            <a:r>
              <a:rPr lang="en-US" dirty="0" err="1" smtClean="0"/>
              <a:t>aktīvs</a:t>
            </a:r>
            <a:r>
              <a:rPr lang="en-US" dirty="0" smtClean="0"/>
              <a:t>!". 09/09/2015, </a:t>
            </a:r>
            <a:r>
              <a:rPr lang="en-US" dirty="0" err="1" smtClean="0"/>
              <a:t>Rīga</a:t>
            </a:r>
            <a:r>
              <a:rPr lang="en-US" dirty="0" smtClean="0"/>
              <a:t>.</a:t>
            </a:r>
            <a:endParaRPr lang="en-US" dirty="0"/>
          </a:p>
        </p:txBody>
      </p:sp>
      <p:grpSp>
        <p:nvGrpSpPr>
          <p:cNvPr id="2" name="Group 20"/>
          <p:cNvGrpSpPr/>
          <p:nvPr/>
        </p:nvGrpSpPr>
        <p:grpSpPr>
          <a:xfrm>
            <a:off x="381000" y="1828800"/>
            <a:ext cx="6248400" cy="2514600"/>
            <a:chOff x="0" y="117768"/>
            <a:chExt cx="8542860" cy="3686259"/>
          </a:xfrm>
          <a:scene3d>
            <a:camera prst="orthographicFront"/>
            <a:lightRig rig="flat" dir="t"/>
          </a:scene3d>
        </p:grpSpPr>
        <p:sp>
          <p:nvSpPr>
            <p:cNvPr id="25" name="Rectangle 24"/>
            <p:cNvSpPr/>
            <p:nvPr/>
          </p:nvSpPr>
          <p:spPr>
            <a:xfrm>
              <a:off x="0" y="117768"/>
              <a:ext cx="8542860" cy="3686259"/>
            </a:xfrm>
            <a:prstGeom prst="rect">
              <a:avLst/>
            </a:prstGeom>
            <a:sp3d z="190500" extrusionH="12700" prstMaterial="plastic">
              <a:bevelT w="50800" h="50800"/>
            </a:sp3d>
          </p:spPr>
          <p:style>
            <a:lnRef idx="1">
              <a:schemeClr val="accent2">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sp>
        <p:sp>
          <p:nvSpPr>
            <p:cNvPr id="26" name="Rectangle 25"/>
            <p:cNvSpPr/>
            <p:nvPr/>
          </p:nvSpPr>
          <p:spPr>
            <a:xfrm>
              <a:off x="0" y="209928"/>
              <a:ext cx="8196529" cy="2761718"/>
            </a:xfrm>
            <a:prstGeom prst="rect">
              <a:avLst/>
            </a:prstGeom>
            <a:sp3d z="190500"/>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80000" tIns="352800" rIns="180000" bIns="99568" numCol="1" spcCol="1270" anchor="t" anchorCtr="0">
              <a:noAutofit/>
            </a:bodyPr>
            <a:lstStyle/>
            <a:p>
              <a:pPr>
                <a:spcBef>
                  <a:spcPct val="0"/>
                </a:spcBef>
              </a:pPr>
              <a:endParaRPr lang="lv-LV" sz="1600" dirty="0" smtClean="0">
                <a:solidFill>
                  <a:schemeClr val="tx1"/>
                </a:solidFill>
                <a:latin typeface="Verdana" pitchFamily="34" charset="0"/>
                <a:ea typeface="Verdana" pitchFamily="34" charset="0"/>
                <a:cs typeface="Verdana" pitchFamily="34" charset="0"/>
              </a:endParaRPr>
            </a:p>
            <a:p>
              <a:pPr marL="108000" indent="-216000">
                <a:spcBef>
                  <a:spcPct val="0"/>
                </a:spcBef>
                <a:spcAft>
                  <a:spcPts val="600"/>
                </a:spcAft>
                <a:buFont typeface="Wingdings" pitchFamily="2" charset="2"/>
                <a:buChar char="Ø"/>
              </a:pPr>
              <a:r>
                <a:rPr lang="lv-LV" sz="1600" b="1" dirty="0" smtClean="0">
                  <a:solidFill>
                    <a:schemeClr val="tx1"/>
                  </a:solidFill>
                  <a:latin typeface="Verdana" pitchFamily="34" charset="0"/>
                  <a:ea typeface="Verdana" pitchFamily="34" charset="0"/>
                  <a:cs typeface="Verdana" pitchFamily="34" charset="0"/>
                </a:rPr>
                <a:t> Mērķis</a:t>
              </a:r>
              <a:r>
                <a:rPr lang="lv-LV" sz="1600" dirty="0" smtClean="0">
                  <a:solidFill>
                    <a:schemeClr val="tx1"/>
                  </a:solidFill>
                  <a:latin typeface="Verdana" pitchFamily="34" charset="0"/>
                  <a:ea typeface="Verdana" pitchFamily="34" charset="0"/>
                  <a:cs typeface="Verdana" pitchFamily="34" charset="0"/>
                </a:rPr>
                <a:t>: Fizisko aktivitāšu, sporta un izglītojošos pasākumi jauniešiem ar mērķi vairot </a:t>
              </a:r>
              <a:r>
                <a:rPr lang="lv-LV" sz="1600" b="1" dirty="0" smtClean="0">
                  <a:solidFill>
                    <a:schemeClr val="tx1"/>
                  </a:solidFill>
                  <a:latin typeface="Verdana" pitchFamily="34" charset="0"/>
                  <a:ea typeface="Verdana" pitchFamily="34" charset="0"/>
                  <a:cs typeface="Verdana" pitchFamily="34" charset="0"/>
                </a:rPr>
                <a:t>lietderīgu un mērķtiecīgu brīvā laika pavadīšanu vasaras periodā, vienlaikus mazinot atkarību izraisošo vielu lietošanas risku</a:t>
              </a:r>
              <a:r>
                <a:rPr lang="lv-LV" sz="1600" dirty="0" smtClean="0">
                  <a:solidFill>
                    <a:schemeClr val="tx1"/>
                  </a:solidFill>
                  <a:latin typeface="Verdana" pitchFamily="34" charset="0"/>
                  <a:ea typeface="Verdana" pitchFamily="34" charset="0"/>
                  <a:cs typeface="Verdana" pitchFamily="34" charset="0"/>
                </a:rPr>
                <a:t>, un sabiedrības informēšanas kampaņa par veselīgu dzīvesveidu</a:t>
              </a:r>
              <a:endParaRPr lang="lv-LV" sz="1600" i="1" dirty="0" smtClean="0">
                <a:solidFill>
                  <a:schemeClr val="tx1"/>
                </a:solidFill>
                <a:latin typeface="Verdana" pitchFamily="34" charset="0"/>
                <a:ea typeface="Verdana" pitchFamily="34" charset="0"/>
                <a:cs typeface="Verdana" pitchFamily="34" charset="0"/>
              </a:endParaRPr>
            </a:p>
            <a:p>
              <a:pPr marL="108000" indent="-216000">
                <a:spcBef>
                  <a:spcPct val="0"/>
                </a:spcBef>
                <a:spcAft>
                  <a:spcPts val="600"/>
                </a:spcAft>
                <a:buFont typeface="Wingdings" pitchFamily="2" charset="2"/>
                <a:buChar char="Ø"/>
              </a:pPr>
              <a:r>
                <a:rPr lang="lv-LV" sz="1600" i="1" dirty="0" smtClean="0">
                  <a:solidFill>
                    <a:schemeClr val="tx1"/>
                  </a:solidFill>
                  <a:latin typeface="Verdana" pitchFamily="34" charset="0"/>
                  <a:ea typeface="Verdana" pitchFamily="34" charset="0"/>
                  <a:cs typeface="Verdana" pitchFamily="34" charset="0"/>
                </a:rPr>
                <a:t> </a:t>
              </a:r>
              <a:r>
                <a:rPr lang="lv-LV" sz="1600" b="1" dirty="0" smtClean="0">
                  <a:solidFill>
                    <a:schemeClr val="tx1"/>
                  </a:solidFill>
                  <a:latin typeface="Verdana" pitchFamily="34" charset="0"/>
                  <a:ea typeface="Verdana" pitchFamily="34" charset="0"/>
                  <a:cs typeface="Verdana" pitchFamily="34" charset="0"/>
                </a:rPr>
                <a:t>Īstenotājs</a:t>
              </a:r>
              <a:r>
                <a:rPr lang="lv-LV" sz="1600" dirty="0" smtClean="0">
                  <a:solidFill>
                    <a:schemeClr val="tx1"/>
                  </a:solidFill>
                  <a:latin typeface="Verdana" pitchFamily="34" charset="0"/>
                  <a:ea typeface="Verdana" pitchFamily="34" charset="0"/>
                  <a:cs typeface="Verdana" pitchFamily="34" charset="0"/>
                </a:rPr>
                <a:t>: “</a:t>
              </a:r>
              <a:r>
                <a:rPr lang="lv-LV" sz="1600" dirty="0" err="1" smtClean="0">
                  <a:solidFill>
                    <a:schemeClr val="tx1"/>
                  </a:solidFill>
                  <a:latin typeface="Verdana" pitchFamily="34" charset="0"/>
                  <a:ea typeface="Verdana" pitchFamily="34" charset="0"/>
                  <a:cs typeface="Verdana" pitchFamily="34" charset="0"/>
                </a:rPr>
                <a:t>Street</a:t>
              </a:r>
              <a:r>
                <a:rPr lang="lv-LV" sz="1600" dirty="0" smtClean="0">
                  <a:solidFill>
                    <a:schemeClr val="tx1"/>
                  </a:solidFill>
                  <a:latin typeface="Verdana" pitchFamily="34" charset="0"/>
                  <a:ea typeface="Verdana" pitchFamily="34" charset="0"/>
                  <a:cs typeface="Verdana" pitchFamily="34" charset="0"/>
                </a:rPr>
                <a:t> </a:t>
              </a:r>
              <a:r>
                <a:rPr lang="lv-LV" sz="1600" dirty="0" err="1" smtClean="0">
                  <a:solidFill>
                    <a:schemeClr val="tx1"/>
                  </a:solidFill>
                  <a:latin typeface="Verdana" pitchFamily="34" charset="0"/>
                  <a:ea typeface="Verdana" pitchFamily="34" charset="0"/>
                  <a:cs typeface="Verdana" pitchFamily="34" charset="0"/>
                </a:rPr>
                <a:t>basket</a:t>
              </a:r>
              <a:r>
                <a:rPr lang="lv-LV" sz="1600" dirty="0" smtClean="0">
                  <a:solidFill>
                    <a:schemeClr val="tx1"/>
                  </a:solidFill>
                  <a:latin typeface="Verdana" pitchFamily="34" charset="0"/>
                  <a:ea typeface="Verdana" pitchFamily="34" charset="0"/>
                  <a:cs typeface="Verdana" pitchFamily="34" charset="0"/>
                </a:rPr>
                <a:t>”</a:t>
              </a:r>
              <a:r>
                <a:rPr lang="lv-LV" sz="1600" i="1" dirty="0" smtClean="0">
                  <a:solidFill>
                    <a:schemeClr val="tx1"/>
                  </a:solidFill>
                  <a:latin typeface="Verdana" pitchFamily="34" charset="0"/>
                  <a:ea typeface="Verdana" pitchFamily="34" charset="0"/>
                  <a:cs typeface="Verdana" pitchFamily="34" charset="0"/>
                </a:rPr>
                <a:t/>
              </a:r>
              <a:br>
                <a:rPr lang="lv-LV" sz="1600" i="1" dirty="0" smtClean="0">
                  <a:solidFill>
                    <a:schemeClr val="tx1"/>
                  </a:solidFill>
                  <a:latin typeface="Verdana" pitchFamily="34" charset="0"/>
                  <a:ea typeface="Verdana" pitchFamily="34" charset="0"/>
                  <a:cs typeface="Verdana" pitchFamily="34" charset="0"/>
                </a:rPr>
              </a:br>
              <a:r>
                <a:rPr lang="lv-LV" sz="1600" i="1" dirty="0" smtClean="0">
                  <a:solidFill>
                    <a:schemeClr val="tx1"/>
                  </a:solidFill>
                  <a:latin typeface="Verdana" pitchFamily="34" charset="0"/>
                  <a:ea typeface="Verdana" pitchFamily="34" charset="0"/>
                  <a:cs typeface="Verdana" pitchFamily="34" charset="0"/>
                </a:rPr>
                <a:t/>
              </a:r>
              <a:br>
                <a:rPr lang="lv-LV" sz="1600" i="1" dirty="0" smtClean="0">
                  <a:solidFill>
                    <a:schemeClr val="tx1"/>
                  </a:solidFill>
                  <a:latin typeface="Verdana" pitchFamily="34" charset="0"/>
                  <a:ea typeface="Verdana" pitchFamily="34" charset="0"/>
                  <a:cs typeface="Verdana" pitchFamily="34" charset="0"/>
                </a:rPr>
              </a:br>
              <a:r>
                <a:rPr lang="lv-LV" sz="1600" dirty="0" smtClean="0">
                  <a:solidFill>
                    <a:schemeClr val="tx2"/>
                  </a:solidFill>
                  <a:latin typeface="Verdana" pitchFamily="34" charset="0"/>
                  <a:ea typeface="Verdana" pitchFamily="34" charset="0"/>
                  <a:cs typeface="Verdana" pitchFamily="34" charset="0"/>
                </a:rPr>
                <a:t/>
              </a:r>
              <a:br>
                <a:rPr lang="lv-LV" sz="1600" dirty="0" smtClean="0">
                  <a:solidFill>
                    <a:schemeClr val="tx2"/>
                  </a:solidFill>
                  <a:latin typeface="Verdana" pitchFamily="34" charset="0"/>
                  <a:ea typeface="Verdana" pitchFamily="34" charset="0"/>
                  <a:cs typeface="Verdana" pitchFamily="34" charset="0"/>
                </a:rPr>
              </a:br>
              <a:endParaRPr lang="lv-LV" sz="1600" i="1" dirty="0" smtClean="0">
                <a:solidFill>
                  <a:schemeClr val="tx2"/>
                </a:solidFill>
                <a:latin typeface="Verdana" pitchFamily="34" charset="0"/>
                <a:ea typeface="Verdana" pitchFamily="34" charset="0"/>
                <a:cs typeface="Verdana" pitchFamily="34" charset="0"/>
              </a:endParaRPr>
            </a:p>
            <a:p>
              <a:pPr>
                <a:spcBef>
                  <a:spcPct val="0"/>
                </a:spcBef>
              </a:pPr>
              <a:r>
                <a:rPr lang="lv-LV" sz="1600" dirty="0" smtClean="0">
                  <a:solidFill>
                    <a:schemeClr val="tx2"/>
                  </a:solidFill>
                  <a:latin typeface="Verdana" pitchFamily="34" charset="0"/>
                  <a:ea typeface="Verdana" pitchFamily="34" charset="0"/>
                  <a:cs typeface="Verdana" pitchFamily="34" charset="0"/>
                </a:rPr>
                <a:t/>
              </a:r>
              <a:br>
                <a:rPr lang="lv-LV" sz="1600" dirty="0" smtClean="0">
                  <a:solidFill>
                    <a:schemeClr val="tx2"/>
                  </a:solidFill>
                  <a:latin typeface="Verdana" pitchFamily="34" charset="0"/>
                  <a:ea typeface="Verdana" pitchFamily="34" charset="0"/>
                  <a:cs typeface="Verdana" pitchFamily="34" charset="0"/>
                </a:rPr>
              </a:br>
              <a:endParaRPr lang="lv-LV" sz="1600" dirty="0" smtClean="0">
                <a:solidFill>
                  <a:schemeClr val="tx2"/>
                </a:solidFill>
                <a:latin typeface="Verdana" pitchFamily="34" charset="0"/>
                <a:ea typeface="Verdana" pitchFamily="34" charset="0"/>
                <a:cs typeface="Verdana" pitchFamily="34" charset="0"/>
              </a:endParaRPr>
            </a:p>
          </p:txBody>
        </p:sp>
      </p:grpSp>
      <p:grpSp>
        <p:nvGrpSpPr>
          <p:cNvPr id="3" name="Group 21"/>
          <p:cNvGrpSpPr/>
          <p:nvPr/>
        </p:nvGrpSpPr>
        <p:grpSpPr>
          <a:xfrm>
            <a:off x="304800" y="1828800"/>
            <a:ext cx="6553200" cy="391491"/>
            <a:chOff x="318947" y="67519"/>
            <a:chExt cx="7963426" cy="391491"/>
          </a:xfrm>
          <a:scene3d>
            <a:camera prst="orthographicFront"/>
            <a:lightRig rig="flat" dir="t"/>
          </a:scene3d>
        </p:grpSpPr>
        <p:sp>
          <p:nvSpPr>
            <p:cNvPr id="23" name="Rounded Rectangle 22"/>
            <p:cNvSpPr/>
            <p:nvPr/>
          </p:nvSpPr>
          <p:spPr>
            <a:xfrm>
              <a:off x="318947" y="67519"/>
              <a:ext cx="7755584" cy="391491"/>
            </a:xfrm>
            <a:prstGeom prst="roundRect">
              <a:avLst/>
            </a:prstGeom>
            <a:solidFill>
              <a:srgbClr val="BC4C00"/>
            </a:solidFill>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2">
                <a:hueOff val="0"/>
                <a:satOff val="0"/>
                <a:lumOff val="0"/>
                <a:alphaOff val="0"/>
              </a:schemeClr>
            </a:effectRef>
            <a:fontRef idx="minor">
              <a:schemeClr val="lt1"/>
            </a:fontRef>
          </p:style>
        </p:sp>
        <p:sp>
          <p:nvSpPr>
            <p:cNvPr id="24" name="Rounded Rectangle 6"/>
            <p:cNvSpPr/>
            <p:nvPr/>
          </p:nvSpPr>
          <p:spPr>
            <a:xfrm>
              <a:off x="338058" y="86630"/>
              <a:ext cx="7944315" cy="353269"/>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226030" tIns="0" rIns="226030" bIns="0" numCol="1" spcCol="1270" anchor="ctr" anchorCtr="0">
              <a:noAutofit/>
            </a:bodyPr>
            <a:lstStyle/>
            <a:p>
              <a:pPr lvl="0" defTabSz="666750">
                <a:spcBef>
                  <a:spcPct val="0"/>
                </a:spcBef>
                <a:spcAft>
                  <a:spcPts val="600"/>
                </a:spcAft>
              </a:pPr>
              <a:r>
                <a:rPr lang="lv-LV" sz="1600" b="1" dirty="0" smtClean="0">
                  <a:latin typeface="Verdana" pitchFamily="34" charset="0"/>
                  <a:ea typeface="Verdana" pitchFamily="34" charset="0"/>
                  <a:cs typeface="Verdana" pitchFamily="34" charset="0"/>
                </a:rPr>
                <a:t>Kampaņa</a:t>
              </a:r>
              <a:r>
                <a:rPr lang="lv-LV" sz="1500" b="1" dirty="0" smtClean="0">
                  <a:latin typeface="Verdana" pitchFamily="34" charset="0"/>
                  <a:ea typeface="Verdana" pitchFamily="34" charset="0"/>
                  <a:cs typeface="Verdana" pitchFamily="34" charset="0"/>
                </a:rPr>
                <a:t> </a:t>
              </a:r>
              <a:r>
                <a:rPr lang="lv-LV" sz="1600" b="1" dirty="0" smtClean="0">
                  <a:solidFill>
                    <a:schemeClr val="bg1"/>
                  </a:solidFill>
                  <a:latin typeface="Verdana" pitchFamily="34" charset="0"/>
                  <a:ea typeface="Verdana" pitchFamily="34" charset="0"/>
                  <a:cs typeface="Verdana" pitchFamily="34" charset="0"/>
                </a:rPr>
                <a:t>“Tu to vari”</a:t>
              </a:r>
              <a:endParaRPr lang="en-US" sz="1600" b="1" kern="1200" noProof="0" dirty="0">
                <a:solidFill>
                  <a:schemeClr val="bg1"/>
                </a:solidFill>
                <a:latin typeface="Verdana" pitchFamily="34" charset="0"/>
                <a:ea typeface="Verdana" pitchFamily="34" charset="0"/>
                <a:cs typeface="Verdana" pitchFamily="34" charset="0"/>
              </a:endParaRPr>
            </a:p>
          </p:txBody>
        </p:sp>
      </p:grpSp>
      <p:pic>
        <p:nvPicPr>
          <p:cNvPr id="19"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477000" y="1371600"/>
            <a:ext cx="2057400" cy="2807494"/>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0" name="Picture 3"/>
          <p:cNvPicPr>
            <a:picLocks noChangeAspect="1" noChangeArrowheads="1"/>
          </p:cNvPicPr>
          <p:nvPr/>
        </p:nvPicPr>
        <p:blipFill>
          <a:blip r:embed="rId5" cstate="print">
            <a:extLst>
              <a:ext uri="{28A0092B-C50C-407E-A947-70E740481C1C}">
                <a14:useLocalDpi xmlns:a14="http://schemas.microsoft.com/office/drawing/2010/main" xmlns="" val="0"/>
              </a:ext>
            </a:extLst>
          </a:blip>
          <a:srcRect t="16964" r="25000"/>
          <a:stretch>
            <a:fillRect/>
          </a:stretch>
        </p:blipFill>
        <p:spPr bwMode="auto">
          <a:xfrm>
            <a:off x="5257800" y="4267200"/>
            <a:ext cx="3200400" cy="2362200"/>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7" name="Picture 4"/>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1295400" y="4343400"/>
            <a:ext cx="4048345" cy="61964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8" name="Picture 6"/>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2057400" y="4800600"/>
            <a:ext cx="3276600" cy="1856740"/>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381000" y="0"/>
            <a:ext cx="1761743" cy="1957799"/>
          </a:xfrm>
          <a:prstGeom prst="rect">
            <a:avLst/>
          </a:prstGeom>
        </p:spPr>
      </p:pic>
      <p:sp>
        <p:nvSpPr>
          <p:cNvPr id="5" name="Slaida numura vietturis 4"/>
          <p:cNvSpPr>
            <a:spLocks noGrp="1"/>
          </p:cNvSpPr>
          <p:nvPr>
            <p:ph type="sldNum" sz="quarter" idx="12"/>
          </p:nvPr>
        </p:nvSpPr>
        <p:spPr>
          <a:xfrm>
            <a:off x="6553200" y="6492877"/>
            <a:ext cx="2133600" cy="365123"/>
          </a:xfrm>
        </p:spPr>
        <p:txBody>
          <a:bodyPr/>
          <a:lstStyle/>
          <a:p>
            <a:fld id="{B6F15528-21DE-4FAA-801E-634DDDAF4B2B}" type="slidenum">
              <a:rPr lang="en-US" smtClean="0"/>
              <a:pPr/>
              <a:t>35</a:t>
            </a:fld>
            <a:endParaRPr lang="en-US" dirty="0"/>
          </a:p>
        </p:txBody>
      </p:sp>
      <p:sp>
        <p:nvSpPr>
          <p:cNvPr id="8" name="Virsraksts 1"/>
          <p:cNvSpPr txBox="1">
            <a:spLocks/>
          </p:cNvSpPr>
          <p:nvPr/>
        </p:nvSpPr>
        <p:spPr>
          <a:xfrm>
            <a:off x="1981200" y="304800"/>
            <a:ext cx="5638800" cy="1371600"/>
          </a:xfrm>
          <a:prstGeom prst="rect">
            <a:avLst/>
          </a:prstGeom>
        </p:spPr>
        <p:txBody>
          <a:bodyPr vert="horz" anchor="ctr">
            <a:noAutofit/>
          </a:bodyPr>
          <a:lstStyle/>
          <a:p>
            <a:pPr lvl="0" algn="ctr" defTabSz="914400">
              <a:spcBef>
                <a:spcPct val="0"/>
              </a:spcBef>
              <a:defRPr/>
            </a:pPr>
            <a:r>
              <a:rPr lang="lv-LV" sz="2400" b="1" dirty="0" smtClean="0">
                <a:solidFill>
                  <a:schemeClr val="accent2">
                    <a:lumMod val="75000"/>
                  </a:schemeClr>
                </a:solidFill>
                <a:latin typeface="Verdana" pitchFamily="34" charset="0"/>
                <a:ea typeface="Verdana" pitchFamily="34" charset="0"/>
                <a:cs typeface="Verdana" pitchFamily="34" charset="0"/>
              </a:rPr>
              <a:t>SPKC 2014.g</a:t>
            </a:r>
            <a:r>
              <a:rPr kumimoji="0" lang="lv-LV" sz="2400" b="1" i="0" u="none" strike="noStrike" kern="1200" spc="0" normalizeH="0" noProof="0" dirty="0" smtClean="0">
                <a:ln>
                  <a:noFill/>
                </a:ln>
                <a:solidFill>
                  <a:schemeClr val="accent2">
                    <a:lumMod val="75000"/>
                  </a:schemeClr>
                </a:solidFill>
                <a:effectLst/>
                <a:uLnTx/>
                <a:uFillTx/>
                <a:latin typeface="Verdana" pitchFamily="34" charset="0"/>
                <a:ea typeface="Verdana" pitchFamily="34" charset="0"/>
                <a:cs typeface="Verdana" pitchFamily="34" charset="0"/>
              </a:rPr>
              <a:t>. paveiktais: </a:t>
            </a:r>
          </a:p>
          <a:p>
            <a:pPr marL="0" marR="0" lvl="0" indent="0" algn="ctr" defTabSz="914400" rtl="0" eaLnBrk="1" fontAlgn="auto" latinLnBrk="0" hangingPunct="1">
              <a:lnSpc>
                <a:spcPct val="100000"/>
              </a:lnSpc>
              <a:spcBef>
                <a:spcPct val="0"/>
              </a:spcBef>
              <a:spcAft>
                <a:spcPts val="0"/>
              </a:spcAft>
              <a:buClrTx/>
              <a:buSzTx/>
              <a:buFontTx/>
              <a:buNone/>
              <a:tabLst/>
              <a:defRPr/>
            </a:pPr>
            <a:r>
              <a:rPr lang="lv-LV" sz="2400" b="1" u="sng" dirty="0" smtClean="0">
                <a:solidFill>
                  <a:schemeClr val="accent2">
                    <a:lumMod val="75000"/>
                  </a:schemeClr>
                </a:solidFill>
                <a:latin typeface="Verdana" pitchFamily="34" charset="0"/>
                <a:ea typeface="Verdana" pitchFamily="34" charset="0"/>
                <a:cs typeface="Verdana" pitchFamily="34" charset="0"/>
              </a:rPr>
              <a:t>s</a:t>
            </a:r>
            <a:r>
              <a:rPr kumimoji="0" lang="lv-LV" sz="2400" b="1" i="0" u="sng" strike="noStrike" kern="1200" spc="0" normalizeH="0" noProof="0" dirty="0" err="1" smtClean="0">
                <a:ln>
                  <a:noFill/>
                </a:ln>
                <a:solidFill>
                  <a:schemeClr val="accent2">
                    <a:lumMod val="75000"/>
                  </a:schemeClr>
                </a:solidFill>
                <a:effectLst/>
                <a:uLnTx/>
                <a:uFillTx/>
                <a:latin typeface="Verdana" pitchFamily="34" charset="0"/>
                <a:ea typeface="Verdana" pitchFamily="34" charset="0"/>
                <a:cs typeface="Verdana" pitchFamily="34" charset="0"/>
              </a:rPr>
              <a:t>abiedrības</a:t>
            </a:r>
            <a:r>
              <a:rPr kumimoji="0" lang="lv-LV" sz="2400" b="1" i="0" u="sng" strike="noStrike" kern="1200" spc="0" normalizeH="0" noProof="0" dirty="0" smtClean="0">
                <a:ln>
                  <a:noFill/>
                </a:ln>
                <a:solidFill>
                  <a:schemeClr val="accent2">
                    <a:lumMod val="75000"/>
                  </a:schemeClr>
                </a:solidFill>
                <a:effectLst/>
                <a:uLnTx/>
                <a:uFillTx/>
                <a:latin typeface="Verdana" pitchFamily="34" charset="0"/>
                <a:ea typeface="Verdana" pitchFamily="34" charset="0"/>
                <a:cs typeface="Verdana" pitchFamily="34" charset="0"/>
              </a:rPr>
              <a:t> informēšanas kampaņas </a:t>
            </a:r>
            <a:r>
              <a:rPr kumimoji="0" lang="lv-LV" sz="2000" b="1" i="0" u="sng" strike="noStrike" kern="1200" spc="0" normalizeH="0" noProof="0" dirty="0" smtClean="0">
                <a:ln>
                  <a:noFill/>
                </a:ln>
                <a:solidFill>
                  <a:schemeClr val="accent2">
                    <a:lumMod val="75000"/>
                  </a:schemeClr>
                </a:solidFill>
                <a:effectLst/>
                <a:uLnTx/>
                <a:uFillTx/>
                <a:latin typeface="Verdana" pitchFamily="34" charset="0"/>
                <a:ea typeface="Verdana" pitchFamily="34" charset="0"/>
                <a:cs typeface="Verdana" pitchFamily="34" charset="0"/>
              </a:rPr>
              <a:t>(6)</a:t>
            </a:r>
            <a:endParaRPr kumimoji="0" lang="lv-LV" sz="2000" b="1" i="0" u="sng" strike="noStrike" kern="1200" spc="0" normalizeH="0" noProof="0" dirty="0">
              <a:ln>
                <a:noFill/>
              </a:ln>
              <a:solidFill>
                <a:schemeClr val="accent2">
                  <a:lumMod val="75000"/>
                </a:schemeClr>
              </a:solidFill>
              <a:effectLst/>
              <a:uLnTx/>
              <a:uFillTx/>
              <a:latin typeface="Verdana" pitchFamily="34" charset="0"/>
              <a:ea typeface="Verdana" pitchFamily="34" charset="0"/>
              <a:cs typeface="Verdana" pitchFamily="34" charset="0"/>
            </a:endParaRPr>
          </a:p>
        </p:txBody>
      </p:sp>
      <p:sp>
        <p:nvSpPr>
          <p:cNvPr id="9" name="Footer Placeholder 8"/>
          <p:cNvSpPr>
            <a:spLocks noGrp="1"/>
          </p:cNvSpPr>
          <p:nvPr>
            <p:ph type="ftr" sz="quarter" idx="11"/>
          </p:nvPr>
        </p:nvSpPr>
        <p:spPr>
          <a:xfrm>
            <a:off x="3124200" y="6492877"/>
            <a:ext cx="2895600" cy="365123"/>
          </a:xfrm>
        </p:spPr>
        <p:txBody>
          <a:bodyPr/>
          <a:lstStyle/>
          <a:p>
            <a:r>
              <a:rPr lang="en-US" dirty="0" err="1" smtClean="0"/>
              <a:t>Konference</a:t>
            </a:r>
            <a:r>
              <a:rPr lang="en-US" dirty="0" smtClean="0"/>
              <a:t> “</a:t>
            </a:r>
            <a:r>
              <a:rPr lang="en-US" dirty="0" err="1" smtClean="0"/>
              <a:t>Esi</a:t>
            </a:r>
            <a:r>
              <a:rPr lang="en-US" dirty="0" smtClean="0"/>
              <a:t> </a:t>
            </a:r>
            <a:r>
              <a:rPr lang="en-US" dirty="0" err="1" smtClean="0"/>
              <a:t>aktīvs</a:t>
            </a:r>
            <a:r>
              <a:rPr lang="en-US" dirty="0" smtClean="0"/>
              <a:t>!". 09/09/2015, </a:t>
            </a:r>
            <a:r>
              <a:rPr lang="en-US" dirty="0" err="1" smtClean="0"/>
              <a:t>Rīga</a:t>
            </a:r>
            <a:r>
              <a:rPr lang="en-US" dirty="0" smtClean="0"/>
              <a:t>.</a:t>
            </a:r>
            <a:endParaRPr lang="en-US" dirty="0"/>
          </a:p>
        </p:txBody>
      </p:sp>
      <p:grpSp>
        <p:nvGrpSpPr>
          <p:cNvPr id="2" name="Group 20"/>
          <p:cNvGrpSpPr/>
          <p:nvPr/>
        </p:nvGrpSpPr>
        <p:grpSpPr>
          <a:xfrm>
            <a:off x="381000" y="1828800"/>
            <a:ext cx="6248400" cy="1946787"/>
            <a:chOff x="0" y="117768"/>
            <a:chExt cx="8542860" cy="2853878"/>
          </a:xfrm>
          <a:scene3d>
            <a:camera prst="orthographicFront"/>
            <a:lightRig rig="flat" dir="t"/>
          </a:scene3d>
        </p:grpSpPr>
        <p:sp>
          <p:nvSpPr>
            <p:cNvPr id="25" name="Rectangle 24"/>
            <p:cNvSpPr/>
            <p:nvPr/>
          </p:nvSpPr>
          <p:spPr>
            <a:xfrm>
              <a:off x="0" y="117768"/>
              <a:ext cx="8542860" cy="2569211"/>
            </a:xfrm>
            <a:prstGeom prst="rect">
              <a:avLst/>
            </a:prstGeom>
            <a:sp3d z="190500" extrusionH="12700" prstMaterial="plastic">
              <a:bevelT w="50800" h="50800"/>
            </a:sp3d>
          </p:spPr>
          <p:style>
            <a:lnRef idx="1">
              <a:schemeClr val="accent2">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sp>
        <p:sp>
          <p:nvSpPr>
            <p:cNvPr id="26" name="Rectangle 25"/>
            <p:cNvSpPr/>
            <p:nvPr/>
          </p:nvSpPr>
          <p:spPr>
            <a:xfrm>
              <a:off x="0" y="209928"/>
              <a:ext cx="8196529" cy="2761718"/>
            </a:xfrm>
            <a:prstGeom prst="rect">
              <a:avLst/>
            </a:prstGeom>
            <a:sp3d z="190500"/>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80000" tIns="352800" rIns="180000" bIns="99568" numCol="1" spcCol="1270" anchor="t" anchorCtr="0">
              <a:noAutofit/>
            </a:bodyPr>
            <a:lstStyle/>
            <a:p>
              <a:pPr>
                <a:spcBef>
                  <a:spcPct val="0"/>
                </a:spcBef>
              </a:pPr>
              <a:endParaRPr lang="lv-LV" sz="1600" dirty="0" smtClean="0">
                <a:solidFill>
                  <a:schemeClr val="tx1"/>
                </a:solidFill>
                <a:latin typeface="Verdana" pitchFamily="34" charset="0"/>
                <a:ea typeface="Verdana" pitchFamily="34" charset="0"/>
                <a:cs typeface="Verdana" pitchFamily="34" charset="0"/>
              </a:endParaRPr>
            </a:p>
            <a:p>
              <a:pPr marL="108000" indent="-216000">
                <a:spcBef>
                  <a:spcPct val="0"/>
                </a:spcBef>
                <a:spcAft>
                  <a:spcPts val="600"/>
                </a:spcAft>
                <a:buFont typeface="Wingdings" pitchFamily="2" charset="2"/>
                <a:buChar char="Ø"/>
              </a:pPr>
              <a:r>
                <a:rPr lang="lv-LV" sz="1600" b="1" dirty="0" smtClean="0">
                  <a:solidFill>
                    <a:schemeClr val="tx1"/>
                  </a:solidFill>
                  <a:latin typeface="Verdana" pitchFamily="34" charset="0"/>
                  <a:ea typeface="Verdana" pitchFamily="34" charset="0"/>
                  <a:cs typeface="Verdana" pitchFamily="34" charset="0"/>
                </a:rPr>
                <a:t> Mērķis</a:t>
              </a:r>
              <a:r>
                <a:rPr lang="lv-LV" sz="1600" dirty="0" smtClean="0">
                  <a:solidFill>
                    <a:schemeClr val="tx1"/>
                  </a:solidFill>
                  <a:latin typeface="Verdana" pitchFamily="34" charset="0"/>
                  <a:ea typeface="Verdana" pitchFamily="34" charset="0"/>
                  <a:cs typeface="Verdana" pitchFamily="34" charset="0"/>
                </a:rPr>
                <a:t>: izglītot par fizisko aktivitāšu nozīmi veselības saglabāšanā un piemērotākajiem veidiem dažādām iedzīvotāju grupām. </a:t>
              </a:r>
              <a:r>
                <a:rPr lang="lv-LV" sz="1600" i="1" dirty="0" smtClean="0">
                  <a:solidFill>
                    <a:schemeClr val="tx1"/>
                  </a:solidFill>
                  <a:latin typeface="Verdana" pitchFamily="34" charset="0"/>
                  <a:ea typeface="Verdana" pitchFamily="34" charset="0"/>
                  <a:cs typeface="Verdana" pitchFamily="34" charset="0"/>
                </a:rPr>
                <a:t/>
              </a:r>
              <a:br>
                <a:rPr lang="lv-LV" sz="1600" i="1" dirty="0" smtClean="0">
                  <a:solidFill>
                    <a:schemeClr val="tx1"/>
                  </a:solidFill>
                  <a:latin typeface="Verdana" pitchFamily="34" charset="0"/>
                  <a:ea typeface="Verdana" pitchFamily="34" charset="0"/>
                  <a:cs typeface="Verdana" pitchFamily="34" charset="0"/>
                </a:rPr>
              </a:br>
              <a:r>
                <a:rPr lang="lv-LV" sz="1600" i="1" dirty="0" smtClean="0">
                  <a:solidFill>
                    <a:schemeClr val="tx1"/>
                  </a:solidFill>
                  <a:latin typeface="Verdana" pitchFamily="34" charset="0"/>
                  <a:ea typeface="Verdana" pitchFamily="34" charset="0"/>
                  <a:cs typeface="Verdana" pitchFamily="34" charset="0"/>
                </a:rPr>
                <a:t/>
              </a:r>
              <a:br>
                <a:rPr lang="lv-LV" sz="1600" i="1" dirty="0" smtClean="0">
                  <a:solidFill>
                    <a:schemeClr val="tx1"/>
                  </a:solidFill>
                  <a:latin typeface="Verdana" pitchFamily="34" charset="0"/>
                  <a:ea typeface="Verdana" pitchFamily="34" charset="0"/>
                  <a:cs typeface="Verdana" pitchFamily="34" charset="0"/>
                </a:rPr>
              </a:br>
              <a:r>
                <a:rPr lang="lv-LV" sz="1600" dirty="0" smtClean="0">
                  <a:solidFill>
                    <a:schemeClr val="tx2"/>
                  </a:solidFill>
                  <a:latin typeface="Verdana" pitchFamily="34" charset="0"/>
                  <a:ea typeface="Verdana" pitchFamily="34" charset="0"/>
                  <a:cs typeface="Verdana" pitchFamily="34" charset="0"/>
                </a:rPr>
                <a:t/>
              </a:r>
              <a:br>
                <a:rPr lang="lv-LV" sz="1600" dirty="0" smtClean="0">
                  <a:solidFill>
                    <a:schemeClr val="tx2"/>
                  </a:solidFill>
                  <a:latin typeface="Verdana" pitchFamily="34" charset="0"/>
                  <a:ea typeface="Verdana" pitchFamily="34" charset="0"/>
                  <a:cs typeface="Verdana" pitchFamily="34" charset="0"/>
                </a:rPr>
              </a:br>
              <a:endParaRPr lang="lv-LV" sz="1600" i="1" dirty="0" smtClean="0">
                <a:solidFill>
                  <a:schemeClr val="tx2"/>
                </a:solidFill>
                <a:latin typeface="Verdana" pitchFamily="34" charset="0"/>
                <a:ea typeface="Verdana" pitchFamily="34" charset="0"/>
                <a:cs typeface="Verdana" pitchFamily="34" charset="0"/>
              </a:endParaRPr>
            </a:p>
            <a:p>
              <a:pPr>
                <a:spcBef>
                  <a:spcPct val="0"/>
                </a:spcBef>
              </a:pPr>
              <a:r>
                <a:rPr lang="lv-LV" sz="1600" dirty="0" smtClean="0">
                  <a:solidFill>
                    <a:schemeClr val="tx2"/>
                  </a:solidFill>
                  <a:latin typeface="Verdana" pitchFamily="34" charset="0"/>
                  <a:ea typeface="Verdana" pitchFamily="34" charset="0"/>
                  <a:cs typeface="Verdana" pitchFamily="34" charset="0"/>
                </a:rPr>
                <a:t/>
              </a:r>
              <a:br>
                <a:rPr lang="lv-LV" sz="1600" dirty="0" smtClean="0">
                  <a:solidFill>
                    <a:schemeClr val="tx2"/>
                  </a:solidFill>
                  <a:latin typeface="Verdana" pitchFamily="34" charset="0"/>
                  <a:ea typeface="Verdana" pitchFamily="34" charset="0"/>
                  <a:cs typeface="Verdana" pitchFamily="34" charset="0"/>
                </a:rPr>
              </a:br>
              <a:endParaRPr lang="lv-LV" sz="1600" dirty="0" smtClean="0">
                <a:solidFill>
                  <a:schemeClr val="tx2"/>
                </a:solidFill>
                <a:latin typeface="Verdana" pitchFamily="34" charset="0"/>
                <a:ea typeface="Verdana" pitchFamily="34" charset="0"/>
                <a:cs typeface="Verdana" pitchFamily="34" charset="0"/>
              </a:endParaRPr>
            </a:p>
          </p:txBody>
        </p:sp>
      </p:grpSp>
      <p:grpSp>
        <p:nvGrpSpPr>
          <p:cNvPr id="3" name="Group 21"/>
          <p:cNvGrpSpPr/>
          <p:nvPr/>
        </p:nvGrpSpPr>
        <p:grpSpPr>
          <a:xfrm>
            <a:off x="304800" y="1828800"/>
            <a:ext cx="6553200" cy="391491"/>
            <a:chOff x="318947" y="67519"/>
            <a:chExt cx="7963426" cy="391491"/>
          </a:xfrm>
          <a:scene3d>
            <a:camera prst="orthographicFront"/>
            <a:lightRig rig="flat" dir="t"/>
          </a:scene3d>
        </p:grpSpPr>
        <p:sp>
          <p:nvSpPr>
            <p:cNvPr id="23" name="Rounded Rectangle 22"/>
            <p:cNvSpPr/>
            <p:nvPr/>
          </p:nvSpPr>
          <p:spPr>
            <a:xfrm>
              <a:off x="318947" y="67519"/>
              <a:ext cx="7755584" cy="391491"/>
            </a:xfrm>
            <a:prstGeom prst="roundRect">
              <a:avLst/>
            </a:prstGeom>
            <a:solidFill>
              <a:srgbClr val="BC4C00"/>
            </a:solidFill>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2">
                <a:hueOff val="0"/>
                <a:satOff val="0"/>
                <a:lumOff val="0"/>
                <a:alphaOff val="0"/>
              </a:schemeClr>
            </a:effectRef>
            <a:fontRef idx="minor">
              <a:schemeClr val="lt1"/>
            </a:fontRef>
          </p:style>
        </p:sp>
        <p:sp>
          <p:nvSpPr>
            <p:cNvPr id="24" name="Rounded Rectangle 6"/>
            <p:cNvSpPr/>
            <p:nvPr/>
          </p:nvSpPr>
          <p:spPr>
            <a:xfrm>
              <a:off x="338058" y="86630"/>
              <a:ext cx="7944315" cy="353269"/>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226030" tIns="0" rIns="226030" bIns="0" numCol="1" spcCol="1270" anchor="ctr" anchorCtr="0">
              <a:noAutofit/>
            </a:bodyPr>
            <a:lstStyle/>
            <a:p>
              <a:pPr lvl="0" defTabSz="666750">
                <a:spcBef>
                  <a:spcPct val="0"/>
                </a:spcBef>
                <a:spcAft>
                  <a:spcPts val="600"/>
                </a:spcAft>
              </a:pPr>
              <a:r>
                <a:rPr lang="lv-LV" sz="1600" b="1" dirty="0" smtClean="0">
                  <a:latin typeface="Verdana" pitchFamily="34" charset="0"/>
                  <a:ea typeface="Verdana" pitchFamily="34" charset="0"/>
                  <a:cs typeface="Verdana" pitchFamily="34" charset="0"/>
                </a:rPr>
                <a:t>Kampaņa</a:t>
              </a:r>
              <a:r>
                <a:rPr lang="lv-LV" sz="1500" b="1" dirty="0" smtClean="0">
                  <a:latin typeface="Verdana" pitchFamily="34" charset="0"/>
                  <a:ea typeface="Verdana" pitchFamily="34" charset="0"/>
                  <a:cs typeface="Verdana" pitchFamily="34" charset="0"/>
                </a:rPr>
                <a:t> </a:t>
              </a:r>
              <a:r>
                <a:rPr lang="lv-LV" sz="1600" b="1" dirty="0" smtClean="0">
                  <a:solidFill>
                    <a:schemeClr val="bg1"/>
                  </a:solidFill>
                  <a:latin typeface="Verdana" pitchFamily="34" charset="0"/>
                  <a:ea typeface="Verdana" pitchFamily="34" charset="0"/>
                  <a:cs typeface="Verdana" pitchFamily="34" charset="0"/>
                </a:rPr>
                <a:t>“Veselības vasara”</a:t>
              </a:r>
              <a:endParaRPr lang="en-US" sz="1600" b="1" kern="1200" noProof="0" dirty="0">
                <a:solidFill>
                  <a:schemeClr val="bg1"/>
                </a:solidFill>
                <a:latin typeface="Verdana" pitchFamily="34" charset="0"/>
                <a:ea typeface="Verdana" pitchFamily="34" charset="0"/>
                <a:cs typeface="Verdana" pitchFamily="34" charset="0"/>
              </a:endParaRPr>
            </a:p>
          </p:txBody>
        </p:sp>
      </p:grpSp>
      <p:pic>
        <p:nvPicPr>
          <p:cNvPr id="16" name="Picture 2" descr="M:\Veselibas veicinasanas nodala\VV pasākumi iepirkumi\Iepirkumi 2014\Kampaņas\PROSPERO\Sportiskais randiņš\Sportiskais-randinshs-3.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928286" y="1556792"/>
            <a:ext cx="3056696" cy="4323581"/>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pic>
        <p:nvPicPr>
          <p:cNvPr id="17" name="Picture 3" descr="M:\Veselibas veicinasanas nodala\VV pasākumi iepirkumi\Iepirkumi 2014\Kampaņas\PROSPERO\A4_materiāls_ĢĀ\SPKC A4 2.jpg"/>
          <p:cNvPicPr>
            <a:picLocks noChangeAspect="1" noChangeArrowheads="1"/>
          </p:cNvPicPr>
          <p:nvPr/>
        </p:nvPicPr>
        <p:blipFill>
          <a:blip r:embed="rId5" cstate="print">
            <a:extLst>
              <a:ext uri="{28A0092B-C50C-407E-A947-70E740481C1C}">
                <a14:useLocalDpi xmlns:a14="http://schemas.microsoft.com/office/drawing/2010/main" xmlns="" val="0"/>
              </a:ext>
            </a:extLst>
          </a:blip>
          <a:srcRect r="19294" b="49365"/>
          <a:stretch>
            <a:fillRect/>
          </a:stretch>
        </p:blipFill>
        <p:spPr bwMode="auto">
          <a:xfrm>
            <a:off x="4419600" y="4437888"/>
            <a:ext cx="2057400" cy="1810512"/>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pic>
        <p:nvPicPr>
          <p:cNvPr id="18" name="Picture 5" descr="M:\Veselibas veicinasanas nodala\VV pasākumi iepirkumi\Iepirkumi 2014\Kampaņas\PROSPERO\Infografikas\Infografiks_aktivs_darba_vieta.jp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0" y="4343400"/>
            <a:ext cx="2464595" cy="2222897"/>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pic>
        <p:nvPicPr>
          <p:cNvPr id="21" name="Picture 4" descr="M:\Veselibas veicinasanas nodala\VV pasākumi iepirkumi\Iepirkumi 2014\Kampaņas\PROSPERO\Infografikas\Infografika_gadalaiki.jpg"/>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2438400" y="4343400"/>
            <a:ext cx="2015333" cy="1973858"/>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381000" y="0"/>
            <a:ext cx="1761743" cy="1957799"/>
          </a:xfrm>
          <a:prstGeom prst="rect">
            <a:avLst/>
          </a:prstGeom>
        </p:spPr>
      </p:pic>
      <p:sp>
        <p:nvSpPr>
          <p:cNvPr id="5" name="Slaida numura vietturis 4"/>
          <p:cNvSpPr>
            <a:spLocks noGrp="1"/>
          </p:cNvSpPr>
          <p:nvPr>
            <p:ph type="sldNum" sz="quarter" idx="12"/>
          </p:nvPr>
        </p:nvSpPr>
        <p:spPr>
          <a:xfrm>
            <a:off x="6553200" y="6492877"/>
            <a:ext cx="2133600" cy="365123"/>
          </a:xfrm>
        </p:spPr>
        <p:txBody>
          <a:bodyPr/>
          <a:lstStyle/>
          <a:p>
            <a:fld id="{B6F15528-21DE-4FAA-801E-634DDDAF4B2B}" type="slidenum">
              <a:rPr lang="en-US" smtClean="0"/>
              <a:pPr/>
              <a:t>36</a:t>
            </a:fld>
            <a:endParaRPr lang="en-US" dirty="0"/>
          </a:p>
        </p:txBody>
      </p:sp>
      <p:sp>
        <p:nvSpPr>
          <p:cNvPr id="8" name="Virsraksts 1"/>
          <p:cNvSpPr txBox="1">
            <a:spLocks/>
          </p:cNvSpPr>
          <p:nvPr/>
        </p:nvSpPr>
        <p:spPr>
          <a:xfrm>
            <a:off x="1828800" y="228600"/>
            <a:ext cx="7086600" cy="1371600"/>
          </a:xfrm>
          <a:prstGeom prst="rect">
            <a:avLst/>
          </a:prstGeom>
        </p:spPr>
        <p:txBody>
          <a:bodyPr vert="horz" anchor="ctr">
            <a:noAutofit/>
          </a:bodyPr>
          <a:lstStyle/>
          <a:p>
            <a:pPr lvl="0" algn="ctr" defTabSz="914400">
              <a:spcBef>
                <a:spcPct val="0"/>
              </a:spcBef>
              <a:defRPr/>
            </a:pPr>
            <a:r>
              <a:rPr lang="lv-LV" sz="2400" b="1" dirty="0" smtClean="0">
                <a:solidFill>
                  <a:schemeClr val="accent2">
                    <a:lumMod val="75000"/>
                  </a:schemeClr>
                </a:solidFill>
                <a:latin typeface="Verdana" pitchFamily="34" charset="0"/>
                <a:ea typeface="Verdana" pitchFamily="34" charset="0"/>
                <a:cs typeface="Verdana" pitchFamily="34" charset="0"/>
              </a:rPr>
              <a:t>SPKC 2014.g</a:t>
            </a:r>
            <a:r>
              <a:rPr kumimoji="0" lang="lv-LV" sz="2400" b="1" i="0" u="none" strike="noStrike" kern="1200" spc="0" normalizeH="0" noProof="0" dirty="0" smtClean="0">
                <a:ln>
                  <a:noFill/>
                </a:ln>
                <a:solidFill>
                  <a:schemeClr val="accent2">
                    <a:lumMod val="75000"/>
                  </a:schemeClr>
                </a:solidFill>
                <a:effectLst/>
                <a:uLnTx/>
                <a:uFillTx/>
                <a:latin typeface="Verdana" pitchFamily="34" charset="0"/>
                <a:ea typeface="Verdana" pitchFamily="34" charset="0"/>
                <a:cs typeface="Verdana" pitchFamily="34" charset="0"/>
              </a:rPr>
              <a:t>. paveiktais: </a:t>
            </a:r>
          </a:p>
          <a:p>
            <a:pPr marL="0" marR="0" lvl="0" indent="0" algn="ctr" defTabSz="914400" rtl="0" eaLnBrk="1" fontAlgn="auto" latinLnBrk="0" hangingPunct="1">
              <a:lnSpc>
                <a:spcPct val="100000"/>
              </a:lnSpc>
              <a:spcBef>
                <a:spcPct val="0"/>
              </a:spcBef>
              <a:spcAft>
                <a:spcPts val="0"/>
              </a:spcAft>
              <a:buClrTx/>
              <a:buSzTx/>
              <a:buFontTx/>
              <a:buNone/>
              <a:tabLst/>
              <a:defRPr/>
            </a:pPr>
            <a:r>
              <a:rPr lang="lv-LV" sz="2400" b="1" u="sng" dirty="0" smtClean="0">
                <a:solidFill>
                  <a:schemeClr val="accent2">
                    <a:lumMod val="75000"/>
                  </a:schemeClr>
                </a:solidFill>
                <a:latin typeface="Verdana" pitchFamily="34" charset="0"/>
                <a:ea typeface="Verdana" pitchFamily="34" charset="0"/>
                <a:cs typeface="Verdana" pitchFamily="34" charset="0"/>
              </a:rPr>
              <a:t>s</a:t>
            </a:r>
            <a:r>
              <a:rPr kumimoji="0" lang="lv-LV" sz="2400" b="1" i="0" u="sng" strike="noStrike" kern="1200" spc="0" normalizeH="0" noProof="0" dirty="0" err="1" smtClean="0">
                <a:ln>
                  <a:noFill/>
                </a:ln>
                <a:solidFill>
                  <a:schemeClr val="accent2">
                    <a:lumMod val="75000"/>
                  </a:schemeClr>
                </a:solidFill>
                <a:effectLst/>
                <a:uLnTx/>
                <a:uFillTx/>
                <a:latin typeface="Verdana" pitchFamily="34" charset="0"/>
                <a:ea typeface="Verdana" pitchFamily="34" charset="0"/>
                <a:cs typeface="Verdana" pitchFamily="34" charset="0"/>
              </a:rPr>
              <a:t>abiedrības</a:t>
            </a:r>
            <a:r>
              <a:rPr kumimoji="0" lang="lv-LV" sz="2400" b="1" i="0" u="sng" strike="noStrike" kern="1200" spc="0" normalizeH="0" noProof="0" dirty="0" smtClean="0">
                <a:ln>
                  <a:noFill/>
                </a:ln>
                <a:solidFill>
                  <a:schemeClr val="accent2">
                    <a:lumMod val="75000"/>
                  </a:schemeClr>
                </a:solidFill>
                <a:effectLst/>
                <a:uLnTx/>
                <a:uFillTx/>
                <a:latin typeface="Verdana" pitchFamily="34" charset="0"/>
                <a:ea typeface="Verdana" pitchFamily="34" charset="0"/>
                <a:cs typeface="Verdana" pitchFamily="34" charset="0"/>
              </a:rPr>
              <a:t> informēšanas kampaņas </a:t>
            </a:r>
            <a:r>
              <a:rPr kumimoji="0" lang="lv-LV" sz="2000" b="1" i="0" u="sng" strike="noStrike" kern="1200" spc="0" normalizeH="0" noProof="0" dirty="0" smtClean="0">
                <a:ln>
                  <a:noFill/>
                </a:ln>
                <a:solidFill>
                  <a:schemeClr val="accent2">
                    <a:lumMod val="75000"/>
                  </a:schemeClr>
                </a:solidFill>
                <a:effectLst/>
                <a:uLnTx/>
                <a:uFillTx/>
                <a:latin typeface="Verdana" pitchFamily="34" charset="0"/>
                <a:ea typeface="Verdana" pitchFamily="34" charset="0"/>
                <a:cs typeface="Verdana" pitchFamily="34" charset="0"/>
              </a:rPr>
              <a:t>(6)</a:t>
            </a:r>
            <a:endParaRPr kumimoji="0" lang="lv-LV" sz="2000" b="1" i="0" u="sng" strike="noStrike" kern="1200" spc="0" normalizeH="0" noProof="0" dirty="0">
              <a:ln>
                <a:noFill/>
              </a:ln>
              <a:solidFill>
                <a:schemeClr val="accent2">
                  <a:lumMod val="75000"/>
                </a:schemeClr>
              </a:solidFill>
              <a:effectLst/>
              <a:uLnTx/>
              <a:uFillTx/>
              <a:latin typeface="Verdana" pitchFamily="34" charset="0"/>
              <a:ea typeface="Verdana" pitchFamily="34" charset="0"/>
              <a:cs typeface="Verdana" pitchFamily="34" charset="0"/>
            </a:endParaRPr>
          </a:p>
        </p:txBody>
      </p:sp>
      <p:sp>
        <p:nvSpPr>
          <p:cNvPr id="9" name="Footer Placeholder 8"/>
          <p:cNvSpPr>
            <a:spLocks noGrp="1"/>
          </p:cNvSpPr>
          <p:nvPr>
            <p:ph type="ftr" sz="quarter" idx="11"/>
          </p:nvPr>
        </p:nvSpPr>
        <p:spPr>
          <a:xfrm>
            <a:off x="3124200" y="6492877"/>
            <a:ext cx="2895600" cy="365123"/>
          </a:xfrm>
        </p:spPr>
        <p:txBody>
          <a:bodyPr/>
          <a:lstStyle/>
          <a:p>
            <a:r>
              <a:rPr lang="en-US" dirty="0" err="1" smtClean="0"/>
              <a:t>Konference</a:t>
            </a:r>
            <a:r>
              <a:rPr lang="en-US" dirty="0" smtClean="0"/>
              <a:t> “</a:t>
            </a:r>
            <a:r>
              <a:rPr lang="en-US" dirty="0" err="1" smtClean="0"/>
              <a:t>Esi</a:t>
            </a:r>
            <a:r>
              <a:rPr lang="en-US" dirty="0" smtClean="0"/>
              <a:t> </a:t>
            </a:r>
            <a:r>
              <a:rPr lang="en-US" dirty="0" err="1" smtClean="0"/>
              <a:t>aktīvs</a:t>
            </a:r>
            <a:r>
              <a:rPr lang="en-US" dirty="0" smtClean="0"/>
              <a:t>!". 09/09/2015, </a:t>
            </a:r>
            <a:r>
              <a:rPr lang="en-US" dirty="0" err="1" smtClean="0"/>
              <a:t>Rīga</a:t>
            </a:r>
            <a:r>
              <a:rPr lang="en-US" dirty="0" smtClean="0"/>
              <a:t>.</a:t>
            </a:r>
            <a:endParaRPr lang="en-US" dirty="0"/>
          </a:p>
        </p:txBody>
      </p:sp>
      <p:pic>
        <p:nvPicPr>
          <p:cNvPr id="19" name="Content Placeholder 3" descr="10557321_333216320170645_3683174873827382192_n.jpg"/>
          <p:cNvPicPr>
            <a:picLocks noGrp="1" noChangeAspect="1"/>
          </p:cNvPicPr>
          <p:nvPr>
            <p:ph idx="1"/>
          </p:nvPr>
        </p:nvPicPr>
        <p:blipFill>
          <a:blip r:embed="rId4" cstate="print"/>
          <a:stretch>
            <a:fillRect/>
          </a:stretch>
        </p:blipFill>
        <p:spPr>
          <a:xfrm>
            <a:off x="0" y="3908020"/>
            <a:ext cx="4572000" cy="2949980"/>
          </a:xfrm>
          <a:prstGeom prst="rect">
            <a:avLst/>
          </a:prstGeom>
          <a:ln>
            <a:noFill/>
          </a:ln>
          <a:effectLst>
            <a:softEdge rad="112500"/>
          </a:effectLst>
        </p:spPr>
      </p:pic>
      <p:pic>
        <p:nvPicPr>
          <p:cNvPr id="20" name="Picture 19" descr="10525610_333216126837331_3025226240357637303_n.jpg"/>
          <p:cNvPicPr>
            <a:picLocks noChangeAspect="1"/>
          </p:cNvPicPr>
          <p:nvPr/>
        </p:nvPicPr>
        <p:blipFill>
          <a:blip r:embed="rId5" cstate="print"/>
          <a:stretch>
            <a:fillRect/>
          </a:stretch>
        </p:blipFill>
        <p:spPr>
          <a:xfrm>
            <a:off x="4643438" y="3855223"/>
            <a:ext cx="4500562" cy="3002776"/>
          </a:xfrm>
          <a:prstGeom prst="rect">
            <a:avLst/>
          </a:prstGeom>
          <a:ln>
            <a:noFill/>
          </a:ln>
          <a:effectLst>
            <a:softEdge rad="112500"/>
          </a:effectLst>
        </p:spPr>
      </p:pic>
      <p:pic>
        <p:nvPicPr>
          <p:cNvPr id="22" name="Picture 2" descr="U:\KAMPAŅAS_2014\Fiz_akt_kamp_prospero\bildes\Sportiskais randins facebook cover-1.jpg"/>
          <p:cNvPicPr>
            <a:picLocks noChangeAspect="1" noChangeArrowheads="1"/>
          </p:cNvPicPr>
          <p:nvPr/>
        </p:nvPicPr>
        <p:blipFill>
          <a:blip r:embed="rId6" cstate="print"/>
          <a:stretch>
            <a:fillRect/>
          </a:stretch>
        </p:blipFill>
        <p:spPr bwMode="auto">
          <a:xfrm>
            <a:off x="500034" y="1428736"/>
            <a:ext cx="8215370" cy="2407231"/>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381000" y="0"/>
            <a:ext cx="1761743" cy="1957799"/>
          </a:xfrm>
          <a:prstGeom prst="rect">
            <a:avLst/>
          </a:prstGeom>
        </p:spPr>
      </p:pic>
      <p:sp>
        <p:nvSpPr>
          <p:cNvPr id="5" name="Slaida numura vietturis 4"/>
          <p:cNvSpPr>
            <a:spLocks noGrp="1"/>
          </p:cNvSpPr>
          <p:nvPr>
            <p:ph type="sldNum" sz="quarter" idx="12"/>
          </p:nvPr>
        </p:nvSpPr>
        <p:spPr>
          <a:xfrm>
            <a:off x="6553200" y="6492877"/>
            <a:ext cx="2133600" cy="365123"/>
          </a:xfrm>
        </p:spPr>
        <p:txBody>
          <a:bodyPr/>
          <a:lstStyle/>
          <a:p>
            <a:fld id="{B6F15528-21DE-4FAA-801E-634DDDAF4B2B}" type="slidenum">
              <a:rPr lang="en-US" smtClean="0"/>
              <a:pPr/>
              <a:t>37</a:t>
            </a:fld>
            <a:endParaRPr lang="en-US" dirty="0"/>
          </a:p>
        </p:txBody>
      </p:sp>
      <p:sp>
        <p:nvSpPr>
          <p:cNvPr id="8" name="Virsraksts 1"/>
          <p:cNvSpPr txBox="1">
            <a:spLocks/>
          </p:cNvSpPr>
          <p:nvPr/>
        </p:nvSpPr>
        <p:spPr>
          <a:xfrm>
            <a:off x="1981200" y="304800"/>
            <a:ext cx="5181600" cy="1371600"/>
          </a:xfrm>
          <a:prstGeom prst="rect">
            <a:avLst/>
          </a:prstGeom>
        </p:spPr>
        <p:txBody>
          <a:bodyPr vert="horz"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lv-LV" sz="2400" b="1" dirty="0" smtClean="0">
                <a:solidFill>
                  <a:schemeClr val="accent2">
                    <a:lumMod val="75000"/>
                  </a:schemeClr>
                </a:solidFill>
                <a:latin typeface="Verdana" pitchFamily="34" charset="0"/>
                <a:ea typeface="Verdana" pitchFamily="34" charset="0"/>
                <a:cs typeface="Verdana" pitchFamily="34" charset="0"/>
              </a:rPr>
              <a:t>Kas </a:t>
            </a:r>
            <a:r>
              <a:rPr lang="lv-LV" sz="2400" b="1" dirty="0" smtClean="0">
                <a:solidFill>
                  <a:schemeClr val="accent2">
                    <a:lumMod val="75000"/>
                  </a:schemeClr>
                </a:solidFill>
                <a:latin typeface="Verdana" pitchFamily="34" charset="0"/>
                <a:ea typeface="Verdana" pitchFamily="34" charset="0"/>
                <a:cs typeface="Verdana" pitchFamily="34" charset="0"/>
              </a:rPr>
              <a:t>būtu jādara, lai uzlabotu situāciju?</a:t>
            </a:r>
            <a:endParaRPr kumimoji="0" lang="lv-LV" sz="2400" b="1" i="0" u="sng" strike="noStrike" kern="1200" spc="0" normalizeH="0" noProof="0" dirty="0">
              <a:ln>
                <a:noFill/>
              </a:ln>
              <a:solidFill>
                <a:schemeClr val="accent2">
                  <a:lumMod val="75000"/>
                </a:schemeClr>
              </a:solidFill>
              <a:effectLst/>
              <a:uLnTx/>
              <a:uFillTx/>
              <a:latin typeface="Verdana" pitchFamily="34" charset="0"/>
              <a:ea typeface="Verdana" pitchFamily="34" charset="0"/>
              <a:cs typeface="Verdana" pitchFamily="34" charset="0"/>
            </a:endParaRPr>
          </a:p>
        </p:txBody>
      </p:sp>
      <p:sp>
        <p:nvSpPr>
          <p:cNvPr id="9" name="Footer Placeholder 8"/>
          <p:cNvSpPr>
            <a:spLocks noGrp="1"/>
          </p:cNvSpPr>
          <p:nvPr>
            <p:ph type="ftr" sz="quarter" idx="11"/>
          </p:nvPr>
        </p:nvSpPr>
        <p:spPr>
          <a:xfrm>
            <a:off x="3124200" y="6492877"/>
            <a:ext cx="2895600" cy="365123"/>
          </a:xfrm>
        </p:spPr>
        <p:txBody>
          <a:bodyPr/>
          <a:lstStyle/>
          <a:p>
            <a:r>
              <a:rPr lang="en-US" dirty="0" err="1" smtClean="0"/>
              <a:t>Konference</a:t>
            </a:r>
            <a:r>
              <a:rPr lang="en-US" dirty="0" smtClean="0"/>
              <a:t> “</a:t>
            </a:r>
            <a:r>
              <a:rPr lang="en-US" dirty="0" err="1" smtClean="0"/>
              <a:t>Esi</a:t>
            </a:r>
            <a:r>
              <a:rPr lang="en-US" dirty="0" smtClean="0"/>
              <a:t> </a:t>
            </a:r>
            <a:r>
              <a:rPr lang="en-US" dirty="0" err="1" smtClean="0"/>
              <a:t>aktīvs</a:t>
            </a:r>
            <a:r>
              <a:rPr lang="en-US" dirty="0" smtClean="0"/>
              <a:t>!". 09/09/2015, </a:t>
            </a:r>
            <a:r>
              <a:rPr lang="en-US" dirty="0" err="1" smtClean="0"/>
              <a:t>Rīga</a:t>
            </a:r>
            <a:r>
              <a:rPr lang="en-US" dirty="0" smtClean="0"/>
              <a:t>.</a:t>
            </a:r>
            <a:endParaRPr lang="en-US" dirty="0"/>
          </a:p>
        </p:txBody>
      </p:sp>
      <p:grpSp>
        <p:nvGrpSpPr>
          <p:cNvPr id="2" name="Group 20"/>
          <p:cNvGrpSpPr/>
          <p:nvPr/>
        </p:nvGrpSpPr>
        <p:grpSpPr>
          <a:xfrm>
            <a:off x="381000" y="1828801"/>
            <a:ext cx="8382000" cy="4114799"/>
            <a:chOff x="0" y="209926"/>
            <a:chExt cx="8542860" cy="3686259"/>
          </a:xfrm>
          <a:scene3d>
            <a:camera prst="orthographicFront"/>
            <a:lightRig rig="flat" dir="t"/>
          </a:scene3d>
        </p:grpSpPr>
        <p:sp>
          <p:nvSpPr>
            <p:cNvPr id="25" name="Rectangle 24"/>
            <p:cNvSpPr/>
            <p:nvPr/>
          </p:nvSpPr>
          <p:spPr>
            <a:xfrm>
              <a:off x="0" y="209926"/>
              <a:ext cx="8542860" cy="3686259"/>
            </a:xfrm>
            <a:prstGeom prst="rect">
              <a:avLst/>
            </a:prstGeom>
            <a:sp3d z="190500" extrusionH="12700" prstMaterial="plastic">
              <a:bevelT w="50800" h="50800"/>
            </a:sp3d>
          </p:spPr>
          <p:style>
            <a:lnRef idx="1">
              <a:schemeClr val="accent2">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sp>
        <p:sp>
          <p:nvSpPr>
            <p:cNvPr id="26" name="Rectangle 25"/>
            <p:cNvSpPr/>
            <p:nvPr/>
          </p:nvSpPr>
          <p:spPr>
            <a:xfrm>
              <a:off x="0" y="209927"/>
              <a:ext cx="8542860" cy="2860144"/>
            </a:xfrm>
            <a:prstGeom prst="rect">
              <a:avLst/>
            </a:prstGeom>
            <a:sp3d z="190500"/>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80000" tIns="352800" rIns="180000" bIns="99568" numCol="1" spcCol="1270" anchor="t" anchorCtr="0">
              <a:noAutofit/>
            </a:bodyPr>
            <a:lstStyle/>
            <a:p>
              <a:pPr marL="342000" lvl="0" indent="-342000" defTabSz="540000">
                <a:lnSpc>
                  <a:spcPct val="100000"/>
                </a:lnSpc>
                <a:spcAft>
                  <a:spcPts val="600"/>
                </a:spcAft>
                <a:buFont typeface="Wingdings" pitchFamily="2" charset="2"/>
                <a:buChar char="Ø"/>
              </a:pPr>
              <a:r>
                <a:rPr lang="lv-LV" sz="1500" dirty="0" smtClean="0">
                  <a:latin typeface="Verdana" pitchFamily="34" charset="0"/>
                  <a:ea typeface="Verdana" pitchFamily="34" charset="0"/>
                  <a:cs typeface="Verdana" pitchFamily="34" charset="0"/>
                </a:rPr>
                <a:t>Turpināt </a:t>
              </a:r>
              <a:r>
                <a:rPr lang="lv-LV" sz="1500" b="1" dirty="0" smtClean="0">
                  <a:latin typeface="Verdana" pitchFamily="34" charset="0"/>
                  <a:ea typeface="Verdana" pitchFamily="34" charset="0"/>
                  <a:cs typeface="Verdana" pitchFamily="34" charset="0"/>
                </a:rPr>
                <a:t>uzsāktās aktivitātes </a:t>
              </a:r>
              <a:r>
                <a:rPr lang="lv-LV" sz="1500" dirty="0" smtClean="0">
                  <a:latin typeface="Verdana" pitchFamily="34" charset="0"/>
                  <a:ea typeface="Verdana" pitchFamily="34" charset="0"/>
                  <a:cs typeface="Verdana" pitchFamily="34" charset="0"/>
                </a:rPr>
                <a:t>un </a:t>
              </a:r>
              <a:r>
                <a:rPr lang="lv-LV" sz="1500" b="1" dirty="0" smtClean="0">
                  <a:latin typeface="Verdana" pitchFamily="34" charset="0"/>
                  <a:ea typeface="Verdana" pitchFamily="34" charset="0"/>
                  <a:cs typeface="Verdana" pitchFamily="34" charset="0"/>
                </a:rPr>
                <a:t>īstenot ieplānoto </a:t>
              </a:r>
              <a:r>
                <a:rPr lang="lv-LV" sz="1500" dirty="0" smtClean="0">
                  <a:latin typeface="Verdana" pitchFamily="34" charset="0"/>
                  <a:ea typeface="Verdana" pitchFamily="34" charset="0"/>
                  <a:cs typeface="Verdana" pitchFamily="34" charset="0"/>
                </a:rPr>
                <a:t>“Sabiedrības veselības pamatnostādņu 2014.-2020.g</a:t>
              </a:r>
              <a:r>
                <a:rPr lang="lv-LV" sz="1500" dirty="0" smtClean="0">
                  <a:latin typeface="Verdana" pitchFamily="34" charset="0"/>
                  <a:ea typeface="Verdana" pitchFamily="34" charset="0"/>
                  <a:cs typeface="Verdana" pitchFamily="34" charset="0"/>
                </a:rPr>
                <a:t>.” un “Sporta pamatnostādņu 2014.-2020.g.”  u.c. politikas plānošanas dokumentu ietvaros</a:t>
              </a:r>
              <a:r>
                <a:rPr lang="lv-LV" sz="1500" dirty="0" smtClean="0">
                  <a:latin typeface="Verdana" pitchFamily="34" charset="0"/>
                  <a:ea typeface="Verdana" pitchFamily="34" charset="0"/>
                  <a:cs typeface="Verdana" pitchFamily="34" charset="0"/>
                </a:rPr>
                <a:t>;</a:t>
              </a:r>
            </a:p>
            <a:p>
              <a:pPr marL="342000" lvl="0" indent="-342000" defTabSz="540000">
                <a:lnSpc>
                  <a:spcPct val="100000"/>
                </a:lnSpc>
                <a:spcAft>
                  <a:spcPts val="600"/>
                </a:spcAft>
                <a:buFont typeface="Wingdings" pitchFamily="2" charset="2"/>
                <a:buChar char="Ø"/>
              </a:pPr>
              <a:r>
                <a:rPr lang="lv-LV" sz="1500" b="1" dirty="0" smtClean="0">
                  <a:latin typeface="Verdana" pitchFamily="34" charset="0"/>
                  <a:ea typeface="Verdana" pitchFamily="34" charset="0"/>
                  <a:cs typeface="Verdana" pitchFamily="34" charset="0"/>
                </a:rPr>
                <a:t>Sadarbībā ar citiem sektoriem </a:t>
              </a:r>
              <a:r>
                <a:rPr lang="lv-LV" sz="1500" dirty="0" smtClean="0">
                  <a:latin typeface="Verdana" pitchFamily="34" charset="0"/>
                  <a:ea typeface="Verdana" pitchFamily="34" charset="0"/>
                  <a:cs typeface="Verdana" pitchFamily="34" charset="0"/>
                </a:rPr>
                <a:t>(Satiksmes ministrija, VARAM, </a:t>
              </a:r>
              <a:r>
                <a:rPr lang="lv-LV" sz="1500" dirty="0" smtClean="0">
                  <a:latin typeface="Verdana" pitchFamily="34" charset="0"/>
                  <a:ea typeface="Verdana" pitchFamily="34" charset="0"/>
                  <a:cs typeface="Verdana" pitchFamily="34" charset="0"/>
                </a:rPr>
                <a:t>IZM. </a:t>
              </a:r>
              <a:r>
                <a:rPr lang="lv-LV" sz="1500" dirty="0" smtClean="0">
                  <a:latin typeface="Verdana" pitchFamily="34" charset="0"/>
                  <a:ea typeface="Verdana" pitchFamily="34" charset="0"/>
                  <a:cs typeface="Verdana" pitchFamily="34" charset="0"/>
                </a:rPr>
                <a:t>p</a:t>
              </a:r>
              <a:r>
                <a:rPr lang="lv-LV" sz="1500" dirty="0" smtClean="0">
                  <a:latin typeface="Verdana" pitchFamily="34" charset="0"/>
                  <a:ea typeface="Verdana" pitchFamily="34" charset="0"/>
                  <a:cs typeface="Verdana" pitchFamily="34" charset="0"/>
                </a:rPr>
                <a:t>ašvaldības </a:t>
              </a:r>
              <a:r>
                <a:rPr lang="lv-LV" sz="1500" dirty="0" smtClean="0">
                  <a:latin typeface="Verdana" pitchFamily="34" charset="0"/>
                  <a:ea typeface="Verdana" pitchFamily="34" charset="0"/>
                  <a:cs typeface="Verdana" pitchFamily="34" charset="0"/>
                </a:rPr>
                <a:t>u.c.) veicināt fiziskās aktivitātes visās iedzīvotāju grupās, tajā skaitā bērniem un jauniešiem. </a:t>
              </a:r>
              <a:endParaRPr lang="lv-LV" sz="1500" dirty="0" smtClean="0">
                <a:latin typeface="Verdana" pitchFamily="34" charset="0"/>
                <a:ea typeface="Verdana" pitchFamily="34" charset="0"/>
                <a:cs typeface="Verdana" pitchFamily="34" charset="0"/>
              </a:endParaRPr>
            </a:p>
            <a:p>
              <a:pPr marL="342000" lvl="0" indent="-342000" defTabSz="540000">
                <a:lnSpc>
                  <a:spcPct val="100000"/>
                </a:lnSpc>
                <a:spcAft>
                  <a:spcPts val="600"/>
                </a:spcAft>
                <a:buFont typeface="Wingdings" pitchFamily="2" charset="2"/>
                <a:buChar char="Ø"/>
              </a:pPr>
              <a:r>
                <a:rPr lang="lv-LV" sz="1500" dirty="0" smtClean="0">
                  <a:latin typeface="Verdana" pitchFamily="34" charset="0"/>
                  <a:ea typeface="Verdana" pitchFamily="34" charset="0"/>
                  <a:cs typeface="Verdana" pitchFamily="34" charset="0"/>
                </a:rPr>
                <a:t>Piemēram</a:t>
              </a:r>
              <a:r>
                <a:rPr lang="lv-LV" sz="1500" dirty="0" smtClean="0">
                  <a:latin typeface="Verdana" pitchFamily="34" charset="0"/>
                  <a:ea typeface="Verdana" pitchFamily="34" charset="0"/>
                  <a:cs typeface="Verdana" pitchFamily="34" charset="0"/>
                </a:rPr>
                <a:t>, </a:t>
              </a:r>
              <a:r>
                <a:rPr lang="lv-LV" sz="1500" b="1" dirty="0" smtClean="0">
                  <a:latin typeface="Verdana" pitchFamily="34" charset="0"/>
                  <a:ea typeface="Verdana" pitchFamily="34" charset="0"/>
                  <a:cs typeface="Verdana" pitchFamily="34" charset="0"/>
                </a:rPr>
                <a:t>sadarbībā ar IZM</a:t>
              </a:r>
              <a:r>
                <a:rPr lang="lv-LV" sz="1500" dirty="0" smtClean="0">
                  <a:latin typeface="Verdana" pitchFamily="34" charset="0"/>
                  <a:ea typeface="Verdana" pitchFamily="34" charset="0"/>
                  <a:cs typeface="Verdana" pitchFamily="34" charset="0"/>
                </a:rPr>
                <a:t>:</a:t>
              </a:r>
              <a:endParaRPr lang="en-US" sz="1500" dirty="0" smtClean="0">
                <a:latin typeface="Verdana" pitchFamily="34" charset="0"/>
                <a:ea typeface="Verdana" pitchFamily="34" charset="0"/>
                <a:cs typeface="Verdana" pitchFamily="34" charset="0"/>
              </a:endParaRPr>
            </a:p>
            <a:p>
              <a:pPr marL="342000" lvl="0" indent="-342000">
                <a:lnSpc>
                  <a:spcPct val="100000"/>
                </a:lnSpc>
                <a:spcAft>
                  <a:spcPts val="600"/>
                </a:spcAft>
              </a:pPr>
              <a:r>
                <a:rPr lang="lv-LV" sz="1500" dirty="0" smtClean="0">
                  <a:latin typeface="Verdana" pitchFamily="34" charset="0"/>
                  <a:ea typeface="Verdana" pitchFamily="34" charset="0"/>
                  <a:cs typeface="Verdana" pitchFamily="34" charset="0"/>
                </a:rPr>
                <a:t>	  1) </a:t>
              </a:r>
              <a:r>
                <a:rPr lang="lv-LV" sz="1500" b="1" dirty="0" smtClean="0">
                  <a:latin typeface="Verdana" pitchFamily="34" charset="0"/>
                  <a:ea typeface="Verdana" pitchFamily="34" charset="0"/>
                  <a:cs typeface="Verdana" pitchFamily="34" charset="0"/>
                </a:rPr>
                <a:t>Trešās sporta stundas </a:t>
              </a:r>
              <a:r>
                <a:rPr lang="lv-LV" sz="1500" dirty="0" smtClean="0">
                  <a:latin typeface="Verdana" pitchFamily="34" charset="0"/>
                  <a:ea typeface="Verdana" pitchFamily="34" charset="0"/>
                  <a:cs typeface="Verdana" pitchFamily="34" charset="0"/>
                </a:rPr>
                <a:t>ieviešana pamatskolās (</a:t>
              </a:r>
              <a:r>
                <a:rPr lang="lv-LV" sz="1500" dirty="0" smtClean="0">
                  <a:latin typeface="Verdana" pitchFamily="34" charset="0"/>
                  <a:ea typeface="Verdana" pitchFamily="34" charset="0"/>
                  <a:cs typeface="Verdana" pitchFamily="34" charset="0"/>
                </a:rPr>
                <a:t>2015./</a:t>
              </a:r>
              <a:r>
                <a:rPr lang="lv-LV" sz="1500" dirty="0" smtClean="0">
                  <a:latin typeface="Verdana" pitchFamily="34" charset="0"/>
                  <a:ea typeface="Verdana" pitchFamily="34" charset="0"/>
                  <a:cs typeface="Verdana" pitchFamily="34" charset="0"/>
                </a:rPr>
                <a:t>2016.m.g.);</a:t>
              </a:r>
            </a:p>
            <a:p>
              <a:pPr marL="342000" lvl="0" indent="-342000">
                <a:lnSpc>
                  <a:spcPct val="100000"/>
                </a:lnSpc>
                <a:spcAft>
                  <a:spcPts val="600"/>
                </a:spcAft>
              </a:pPr>
              <a:r>
                <a:rPr lang="lv-LV" sz="1500" b="1" dirty="0" smtClean="0">
                  <a:latin typeface="Verdana" pitchFamily="34" charset="0"/>
                  <a:ea typeface="Verdana" pitchFamily="34" charset="0"/>
                  <a:cs typeface="Verdana" pitchFamily="34" charset="0"/>
                </a:rPr>
                <a:t>	  </a:t>
              </a:r>
              <a:r>
                <a:rPr lang="lv-LV" sz="1500" dirty="0" smtClean="0">
                  <a:latin typeface="Verdana" pitchFamily="34" charset="0"/>
                  <a:ea typeface="Verdana" pitchFamily="34" charset="0"/>
                  <a:cs typeface="Verdana" pitchFamily="34" charset="0"/>
                </a:rPr>
                <a:t>2) </a:t>
              </a:r>
              <a:r>
                <a:rPr lang="lv-LV" sz="1500" b="1" dirty="0" smtClean="0">
                  <a:latin typeface="Verdana" pitchFamily="34" charset="0"/>
                  <a:ea typeface="Verdana" pitchFamily="34" charset="0"/>
                  <a:cs typeface="Verdana" pitchFamily="34" charset="0"/>
                </a:rPr>
                <a:t>Peldēšanas stundas 1.-4.kl. </a:t>
              </a:r>
              <a:r>
                <a:rPr lang="lv-LV" sz="1500" dirty="0" smtClean="0">
                  <a:latin typeface="Verdana" pitchFamily="34" charset="0"/>
                  <a:ea typeface="Verdana" pitchFamily="34" charset="0"/>
                  <a:cs typeface="Verdana" pitchFamily="34" charset="0"/>
                </a:rPr>
                <a:t>audzēkņiem</a:t>
              </a:r>
              <a:r>
                <a:rPr lang="lv-LV" sz="1500" b="1" dirty="0" smtClean="0">
                  <a:latin typeface="Verdana" pitchFamily="34" charset="0"/>
                  <a:ea typeface="Verdana" pitchFamily="34" charset="0"/>
                  <a:cs typeface="Verdana" pitchFamily="34" charset="0"/>
                </a:rPr>
                <a:t> </a:t>
              </a:r>
              <a:r>
                <a:rPr lang="lv-LV" sz="1500" dirty="0" smtClean="0">
                  <a:latin typeface="Verdana" pitchFamily="34" charset="0"/>
                  <a:ea typeface="Verdana" pitchFamily="34" charset="0"/>
                  <a:cs typeface="Verdana" pitchFamily="34" charset="0"/>
                </a:rPr>
                <a:t>(2015</a:t>
              </a:r>
              <a:r>
                <a:rPr lang="lv-LV" sz="1500" dirty="0" smtClean="0">
                  <a:latin typeface="Verdana" pitchFamily="34" charset="0"/>
                  <a:ea typeface="Verdana" pitchFamily="34" charset="0"/>
                  <a:cs typeface="Verdana" pitchFamily="34" charset="0"/>
                </a:rPr>
                <a:t>./2016.m.g</a:t>
              </a:r>
              <a:r>
                <a:rPr lang="lv-LV" sz="1500" dirty="0" smtClean="0">
                  <a:latin typeface="Verdana" pitchFamily="34" charset="0"/>
                  <a:ea typeface="Verdana" pitchFamily="34" charset="0"/>
                  <a:cs typeface="Verdana" pitchFamily="34" charset="0"/>
                </a:rPr>
                <a:t>.);</a:t>
              </a:r>
            </a:p>
            <a:p>
              <a:pPr marL="342000" lvl="0" indent="-342000">
                <a:lnSpc>
                  <a:spcPct val="100000"/>
                </a:lnSpc>
                <a:spcAft>
                  <a:spcPts val="600"/>
                </a:spcAft>
              </a:pPr>
              <a:r>
                <a:rPr lang="lv-LV" sz="1500" dirty="0" smtClean="0">
                  <a:latin typeface="Verdana" pitchFamily="34" charset="0"/>
                  <a:ea typeface="Verdana" pitchFamily="34" charset="0"/>
                  <a:cs typeface="Verdana" pitchFamily="34" charset="0"/>
                </a:rPr>
                <a:t>	  3) </a:t>
              </a:r>
              <a:r>
                <a:rPr lang="lv-LV" sz="1500" b="1" dirty="0" smtClean="0">
                  <a:latin typeface="Verdana" pitchFamily="34" charset="0"/>
                  <a:ea typeface="Verdana" pitchFamily="34" charset="0"/>
                  <a:cs typeface="Verdana" pitchFamily="34" charset="0"/>
                </a:rPr>
                <a:t>Ārpusstundu fizisko aktivitāšu </a:t>
              </a:r>
              <a:r>
                <a:rPr lang="lv-LV" sz="1500" dirty="0" smtClean="0">
                  <a:latin typeface="Verdana" pitchFamily="34" charset="0"/>
                  <a:ea typeface="Verdana" pitchFamily="34" charset="0"/>
                  <a:cs typeface="Verdana" pitchFamily="34" charset="0"/>
                </a:rPr>
                <a:t>veicināšana (+1 h dienā</a:t>
              </a:r>
              <a:r>
                <a:rPr lang="lv-LV" sz="1500" dirty="0" smtClean="0">
                  <a:latin typeface="Verdana" pitchFamily="34" charset="0"/>
                  <a:ea typeface="Verdana" pitchFamily="34" charset="0"/>
                  <a:cs typeface="Verdana" pitchFamily="34" charset="0"/>
                </a:rPr>
                <a:t>) interešu 	izglītības ietvaros.</a:t>
              </a:r>
            </a:p>
            <a:p>
              <a:pPr marL="342000" lvl="0" indent="-342000">
                <a:lnSpc>
                  <a:spcPct val="100000"/>
                </a:lnSpc>
                <a:spcAft>
                  <a:spcPts val="600"/>
                </a:spcAft>
                <a:buFont typeface="Wingdings" pitchFamily="2" charset="2"/>
                <a:buChar char="Ø"/>
              </a:pPr>
              <a:r>
                <a:rPr lang="lv-LV" sz="1500" b="1" dirty="0" smtClean="0">
                  <a:latin typeface="Verdana" pitchFamily="34" charset="0"/>
                  <a:ea typeface="Verdana" pitchFamily="34" charset="0"/>
                  <a:cs typeface="Verdana" pitchFamily="34" charset="0"/>
                </a:rPr>
                <a:t>Sadarbībā ar VARAM un pašvaldībām </a:t>
              </a:r>
              <a:r>
                <a:rPr lang="lv-LV" sz="1500" dirty="0" smtClean="0">
                  <a:latin typeface="Verdana" pitchFamily="34" charset="0"/>
                  <a:ea typeface="Verdana" pitchFamily="34" charset="0"/>
                  <a:cs typeface="Verdana" pitchFamily="34" charset="0"/>
                </a:rPr>
                <a:t>ir būtiski</a:t>
              </a:r>
              <a:r>
                <a:rPr lang="lv-LV" sz="1500" b="1" dirty="0" smtClean="0">
                  <a:latin typeface="Verdana" pitchFamily="34" charset="0"/>
                  <a:ea typeface="Verdana" pitchFamily="34" charset="0"/>
                  <a:cs typeface="Verdana" pitchFamily="34" charset="0"/>
                </a:rPr>
                <a:t> veidot un uzlabot infrastruktūru</a:t>
              </a:r>
              <a:r>
                <a:rPr lang="lv-LV" sz="1500" dirty="0" smtClean="0">
                  <a:latin typeface="Verdana" pitchFamily="34" charset="0"/>
                  <a:ea typeface="Verdana" pitchFamily="34" charset="0"/>
                  <a:cs typeface="Verdana" pitchFamily="34" charset="0"/>
                </a:rPr>
                <a:t>, kas veicina fiziskās aktivitātes un veselīgu un </a:t>
              </a:r>
              <a:r>
                <a:rPr lang="lv-LV" sz="1500" smtClean="0">
                  <a:latin typeface="Verdana" pitchFamily="34" charset="0"/>
                  <a:ea typeface="Verdana" pitchFamily="34" charset="0"/>
                  <a:cs typeface="Verdana" pitchFamily="34" charset="0"/>
                </a:rPr>
                <a:t>aktīvu dzīvesveidu.</a:t>
              </a:r>
              <a:endParaRPr lang="en-US" sz="1500" dirty="0" smtClean="0">
                <a:latin typeface="Verdana" pitchFamily="34" charset="0"/>
                <a:ea typeface="Verdana" pitchFamily="34" charset="0"/>
                <a:cs typeface="Verdana" pitchFamily="34" charset="0"/>
              </a:endParaRPr>
            </a:p>
          </p:txBody>
        </p:sp>
      </p:grpSp>
      <p:grpSp>
        <p:nvGrpSpPr>
          <p:cNvPr id="3" name="Group 21"/>
          <p:cNvGrpSpPr/>
          <p:nvPr/>
        </p:nvGrpSpPr>
        <p:grpSpPr>
          <a:xfrm>
            <a:off x="685800" y="1752601"/>
            <a:ext cx="7755584" cy="391491"/>
            <a:chOff x="318947" y="67519"/>
            <a:chExt cx="7755584" cy="391491"/>
          </a:xfrm>
          <a:scene3d>
            <a:camera prst="orthographicFront"/>
            <a:lightRig rig="flat" dir="t"/>
          </a:scene3d>
        </p:grpSpPr>
        <p:sp>
          <p:nvSpPr>
            <p:cNvPr id="23" name="Rounded Rectangle 22"/>
            <p:cNvSpPr/>
            <p:nvPr/>
          </p:nvSpPr>
          <p:spPr>
            <a:xfrm>
              <a:off x="318947" y="67519"/>
              <a:ext cx="7755584" cy="391491"/>
            </a:xfrm>
            <a:prstGeom prst="roundRect">
              <a:avLst/>
            </a:prstGeom>
            <a:solidFill>
              <a:srgbClr val="BC4C00"/>
            </a:solidFill>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2">
                <a:hueOff val="0"/>
                <a:satOff val="0"/>
                <a:lumOff val="0"/>
                <a:alphaOff val="0"/>
              </a:schemeClr>
            </a:effectRef>
            <a:fontRef idx="minor">
              <a:schemeClr val="lt1"/>
            </a:fontRef>
          </p:style>
        </p:sp>
        <p:sp>
          <p:nvSpPr>
            <p:cNvPr id="24" name="Rounded Rectangle 6"/>
            <p:cNvSpPr/>
            <p:nvPr/>
          </p:nvSpPr>
          <p:spPr>
            <a:xfrm>
              <a:off x="338058" y="86630"/>
              <a:ext cx="7717362" cy="353269"/>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226030" tIns="0" rIns="226030" bIns="0" numCol="1" spcCol="1270" anchor="ctr" anchorCtr="0">
              <a:noAutofit/>
            </a:bodyPr>
            <a:lstStyle/>
            <a:p>
              <a:pPr lvl="0" algn="l" defTabSz="666750">
                <a:lnSpc>
                  <a:spcPct val="100000"/>
                </a:lnSpc>
                <a:spcBef>
                  <a:spcPct val="0"/>
                </a:spcBef>
                <a:spcAft>
                  <a:spcPts val="600"/>
                </a:spcAft>
              </a:pPr>
              <a:r>
                <a:rPr lang="lv-LV" sz="1600" b="1" kern="1200" noProof="0" dirty="0" smtClean="0">
                  <a:latin typeface="Verdana" pitchFamily="34" charset="0"/>
                  <a:ea typeface="Verdana" pitchFamily="34" charset="0"/>
                  <a:cs typeface="Verdana" pitchFamily="34" charset="0"/>
                </a:rPr>
                <a:t>Galvenās aktivitātes:</a:t>
              </a:r>
              <a:endParaRPr lang="en-US" sz="1600" b="1" kern="1200" noProof="0" dirty="0">
                <a:latin typeface="Verdana" pitchFamily="34" charset="0"/>
                <a:ea typeface="Verdana" pitchFamily="34" charset="0"/>
                <a:cs typeface="Verdana" pitchFamily="34" charset="0"/>
              </a:endParaRPr>
            </a:p>
          </p:txBody>
        </p:sp>
      </p:grpSp>
      <p:pic>
        <p:nvPicPr>
          <p:cNvPr id="142338" name="Picture 2" descr="http://i.huffpost.com/gen/1629994/images/o-BEST-RUNNING-BOOKS-facebook.jpg"/>
          <p:cNvPicPr>
            <a:picLocks noChangeAspect="1" noChangeArrowheads="1"/>
          </p:cNvPicPr>
          <p:nvPr/>
        </p:nvPicPr>
        <p:blipFill>
          <a:blip r:embed="rId4" cstate="print"/>
          <a:srcRect r="35310"/>
          <a:stretch>
            <a:fillRect/>
          </a:stretch>
        </p:blipFill>
        <p:spPr bwMode="auto">
          <a:xfrm>
            <a:off x="7086600" y="152400"/>
            <a:ext cx="1905000" cy="1474337"/>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a:spLocks noGrp="1"/>
          </p:cNvSpPr>
          <p:nvPr>
            <p:ph type="subTitle" idx="1"/>
          </p:nvPr>
        </p:nvSpPr>
        <p:spPr>
          <a:xfrm>
            <a:off x="2286000" y="4343400"/>
            <a:ext cx="6400800" cy="1371600"/>
          </a:xfrm>
        </p:spPr>
        <p:txBody>
          <a:bodyPr>
            <a:noAutofit/>
          </a:bodyPr>
          <a:lstStyle/>
          <a:p>
            <a:pPr algn="l"/>
            <a:r>
              <a:rPr lang="lv-LV" sz="1600" b="1" dirty="0" smtClean="0">
                <a:solidFill>
                  <a:schemeClr val="tx1"/>
                </a:solidFill>
                <a:latin typeface="Verdana" pitchFamily="34" charset="0"/>
                <a:ea typeface="Verdana" pitchFamily="34" charset="0"/>
                <a:cs typeface="Verdana" pitchFamily="34" charset="0"/>
              </a:rPr>
              <a:t>Egita </a:t>
            </a:r>
            <a:r>
              <a:rPr lang="lv-LV" sz="1600" b="1" dirty="0" err="1" smtClean="0">
                <a:solidFill>
                  <a:schemeClr val="tx1"/>
                </a:solidFill>
                <a:latin typeface="Verdana" pitchFamily="34" charset="0"/>
                <a:ea typeface="Verdana" pitchFamily="34" charset="0"/>
                <a:cs typeface="Verdana" pitchFamily="34" charset="0"/>
              </a:rPr>
              <a:t>Pole</a:t>
            </a:r>
            <a:endParaRPr lang="lv-LV" sz="1600" b="1" dirty="0">
              <a:solidFill>
                <a:schemeClr val="tx1"/>
              </a:solidFill>
              <a:latin typeface="Verdana" pitchFamily="34" charset="0"/>
              <a:ea typeface="Verdana" pitchFamily="34" charset="0"/>
              <a:cs typeface="Verdana" pitchFamily="34" charset="0"/>
            </a:endParaRPr>
          </a:p>
          <a:p>
            <a:pPr algn="l"/>
            <a:r>
              <a:rPr lang="lv-LV" sz="1600" dirty="0" smtClean="0">
                <a:solidFill>
                  <a:schemeClr val="tx1"/>
                </a:solidFill>
                <a:latin typeface="Verdana" pitchFamily="34" charset="0"/>
                <a:ea typeface="Verdana" pitchFamily="34" charset="0"/>
                <a:cs typeface="Verdana" pitchFamily="34" charset="0"/>
              </a:rPr>
              <a:t>Veselības ministrijas</a:t>
            </a:r>
          </a:p>
          <a:p>
            <a:pPr algn="l"/>
            <a:r>
              <a:rPr lang="lv-LV" sz="1600" dirty="0" smtClean="0">
                <a:solidFill>
                  <a:schemeClr val="tx1"/>
                </a:solidFill>
                <a:latin typeface="Verdana" pitchFamily="34" charset="0"/>
                <a:ea typeface="Verdana" pitchFamily="34" charset="0"/>
                <a:cs typeface="Verdana" pitchFamily="34" charset="0"/>
              </a:rPr>
              <a:t>Valsts sekretāra vietniece veselības politikas jautājumos</a:t>
            </a:r>
          </a:p>
          <a:p>
            <a:pPr algn="l"/>
            <a:r>
              <a:rPr lang="lv-LV" sz="1600" dirty="0" err="1" smtClean="0">
                <a:solidFill>
                  <a:schemeClr val="tx1"/>
                </a:solidFill>
                <a:latin typeface="Verdana" pitchFamily="34" charset="0"/>
                <a:ea typeface="Verdana" pitchFamily="34" charset="0"/>
                <a:cs typeface="Verdana" pitchFamily="34" charset="0"/>
              </a:rPr>
              <a:t>Egita.Pole@vm.gov.lv</a:t>
            </a:r>
            <a:endParaRPr lang="lv-LV" sz="1600" dirty="0" smtClean="0">
              <a:solidFill>
                <a:schemeClr val="tx1"/>
              </a:solidFill>
              <a:latin typeface="Verdana" pitchFamily="34" charset="0"/>
              <a:ea typeface="Verdana" pitchFamily="34" charset="0"/>
              <a:cs typeface="Verdana" pitchFamily="34" charset="0"/>
            </a:endParaRPr>
          </a:p>
        </p:txBody>
      </p:sp>
      <p:pic>
        <p:nvPicPr>
          <p:cNvPr id="12" name="Picture 1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6622199"/>
            <a:ext cx="9144000" cy="244656"/>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96340" y="0"/>
            <a:ext cx="1761743" cy="1957799"/>
          </a:xfrm>
          <a:prstGeom prst="rect">
            <a:avLst/>
          </a:prstGeom>
        </p:spPr>
      </p:pic>
      <p:sp>
        <p:nvSpPr>
          <p:cNvPr id="7" name="Content Placeholder 2"/>
          <p:cNvSpPr txBox="1">
            <a:spLocks/>
          </p:cNvSpPr>
          <p:nvPr/>
        </p:nvSpPr>
        <p:spPr>
          <a:xfrm>
            <a:off x="152400" y="1828800"/>
            <a:ext cx="8686800" cy="2133600"/>
          </a:xfrm>
          <a:prstGeom prst="rect">
            <a:avLst/>
          </a:prstGeom>
        </p:spPr>
        <p:txBody>
          <a:bodyPr vert="horz" lIns="93957" tIns="46979" rIns="93957" bIns="46979" rtlCol="0">
            <a:normAutofit/>
          </a:bodyPr>
          <a:lstStyle/>
          <a:p>
            <a:pPr marL="0" marR="0" lvl="0" indent="0" algn="ctr" defTabSz="939575" rtl="0" eaLnBrk="1" fontAlgn="auto" latinLnBrk="0" hangingPunct="1">
              <a:lnSpc>
                <a:spcPct val="100000"/>
              </a:lnSpc>
              <a:spcBef>
                <a:spcPct val="20000"/>
              </a:spcBef>
              <a:spcAft>
                <a:spcPts val="0"/>
              </a:spcAft>
              <a:buClrTx/>
              <a:buSzTx/>
              <a:buFont typeface="Arial" pitchFamily="34" charset="0"/>
              <a:buNone/>
              <a:tabLst/>
              <a:defRPr/>
            </a:pPr>
            <a:endParaRPr kumimoji="0" lang="lv-LV" sz="3300" b="0" i="0" u="none" strike="noStrike" kern="1200" cap="none" spc="0" normalizeH="0" baseline="0" noProof="0" dirty="0" smtClean="0">
              <a:ln>
                <a:noFill/>
              </a:ln>
              <a:solidFill>
                <a:schemeClr val="tx1">
                  <a:tint val="75000"/>
                </a:schemeClr>
              </a:solidFill>
              <a:effectLst/>
              <a:uLnTx/>
              <a:uFillTx/>
              <a:latin typeface="Verdana" pitchFamily="34" charset="0"/>
              <a:ea typeface="Verdana" pitchFamily="34" charset="0"/>
              <a:cs typeface="Verdana" pitchFamily="34" charset="0"/>
            </a:endParaRPr>
          </a:p>
          <a:p>
            <a:pPr marL="0" marR="0" lvl="0" indent="0" algn="ctr" defTabSz="939575" rtl="0" eaLnBrk="1" fontAlgn="auto" latinLnBrk="0" hangingPunct="1">
              <a:lnSpc>
                <a:spcPct val="100000"/>
              </a:lnSpc>
              <a:spcBef>
                <a:spcPct val="20000"/>
              </a:spcBef>
              <a:spcAft>
                <a:spcPts val="0"/>
              </a:spcAft>
              <a:buClrTx/>
              <a:buSzTx/>
              <a:buFont typeface="Arial" pitchFamily="34" charset="0"/>
              <a:buNone/>
              <a:tabLst/>
              <a:defRPr/>
            </a:pPr>
            <a:endParaRPr kumimoji="0" lang="lv-LV" sz="3300" b="0" i="0" u="none" strike="noStrike" kern="1200" cap="none" spc="0" normalizeH="0" baseline="0" noProof="0" dirty="0" smtClean="0">
              <a:ln>
                <a:noFill/>
              </a:ln>
              <a:solidFill>
                <a:schemeClr val="tx1">
                  <a:tint val="75000"/>
                </a:schemeClr>
              </a:solidFill>
              <a:effectLst/>
              <a:uLnTx/>
              <a:uFillTx/>
              <a:latin typeface="Verdana" pitchFamily="34" charset="0"/>
              <a:ea typeface="Verdana" pitchFamily="34" charset="0"/>
              <a:cs typeface="Verdana" pitchFamily="34" charset="0"/>
            </a:endParaRPr>
          </a:p>
          <a:p>
            <a:pPr marL="0" marR="0" lvl="0" indent="0" algn="ctr" defTabSz="939575" rtl="0" eaLnBrk="1" fontAlgn="auto" latinLnBrk="0" hangingPunct="1">
              <a:lnSpc>
                <a:spcPct val="100000"/>
              </a:lnSpc>
              <a:spcBef>
                <a:spcPct val="20000"/>
              </a:spcBef>
              <a:spcAft>
                <a:spcPts val="0"/>
              </a:spcAft>
              <a:buClrTx/>
              <a:buSzTx/>
              <a:buFont typeface="Arial" pitchFamily="34" charset="0"/>
              <a:buNone/>
              <a:tabLst/>
              <a:defRPr/>
            </a:pPr>
            <a:r>
              <a:rPr kumimoji="0" lang="lv-LV" sz="4400" b="1" i="0" u="none" strike="noStrike" kern="1200" cap="none" spc="0" normalizeH="0" baseline="0" noProof="0" dirty="0" smtClean="0">
                <a:ln>
                  <a:noFill/>
                </a:ln>
                <a:solidFill>
                  <a:srgbClr val="C00000"/>
                </a:solidFill>
                <a:effectLst/>
                <a:uLnTx/>
                <a:uFillTx/>
                <a:latin typeface="Verdana" pitchFamily="34" charset="0"/>
                <a:ea typeface="Verdana" pitchFamily="34" charset="0"/>
                <a:cs typeface="Verdana" pitchFamily="34" charset="0"/>
              </a:rPr>
              <a:t>PALDIES!</a:t>
            </a:r>
          </a:p>
          <a:p>
            <a:pPr marL="0" marR="0" lvl="0" indent="0" algn="ctr" defTabSz="939575" rtl="0" eaLnBrk="1" fontAlgn="auto" latinLnBrk="0" hangingPunct="1">
              <a:lnSpc>
                <a:spcPct val="100000"/>
              </a:lnSpc>
              <a:spcBef>
                <a:spcPct val="20000"/>
              </a:spcBef>
              <a:spcAft>
                <a:spcPts val="0"/>
              </a:spcAft>
              <a:buClrTx/>
              <a:buSzTx/>
              <a:buFont typeface="Arial" pitchFamily="34" charset="0"/>
              <a:buNone/>
              <a:tabLst/>
              <a:defRPr/>
            </a:pPr>
            <a:endParaRPr kumimoji="0" lang="lv-LV" sz="3300" b="0" i="0" u="none" strike="noStrike" kern="1200" cap="none" spc="0" normalizeH="0" baseline="0" noProof="0" dirty="0" smtClean="0">
              <a:ln>
                <a:noFill/>
              </a:ln>
              <a:solidFill>
                <a:srgbClr val="C00000"/>
              </a:solidFill>
              <a:effectLst/>
              <a:uLnTx/>
              <a:uFillTx/>
              <a:latin typeface="Verdana" pitchFamily="34" charset="0"/>
              <a:ea typeface="Verdana" pitchFamily="34" charset="0"/>
              <a:cs typeface="Verdana" pitchFamily="34" charset="0"/>
            </a:endParaRPr>
          </a:p>
          <a:p>
            <a:pPr marL="0" marR="0" lvl="0" indent="0" algn="ctr" defTabSz="939575" rtl="0" eaLnBrk="1" fontAlgn="auto" latinLnBrk="0" hangingPunct="1">
              <a:lnSpc>
                <a:spcPct val="100000"/>
              </a:lnSpc>
              <a:spcBef>
                <a:spcPct val="20000"/>
              </a:spcBef>
              <a:spcAft>
                <a:spcPts val="0"/>
              </a:spcAft>
              <a:buClrTx/>
              <a:buSzTx/>
              <a:buFont typeface="Arial" pitchFamily="34" charset="0"/>
              <a:buNone/>
              <a:tabLst/>
              <a:defRPr/>
            </a:pPr>
            <a:endParaRPr kumimoji="0" lang="lv-LV" sz="3300" b="0" i="0" u="none" strike="noStrike" kern="1200" cap="none" spc="0" normalizeH="0" baseline="0" noProof="0" dirty="0" smtClean="0">
              <a:ln>
                <a:noFill/>
              </a:ln>
              <a:solidFill>
                <a:srgbClr val="C00000"/>
              </a:solidFill>
              <a:effectLst/>
              <a:uLnTx/>
              <a:uFillTx/>
              <a:latin typeface="Verdana" pitchFamily="34" charset="0"/>
              <a:ea typeface="Verdana" pitchFamily="34" charset="0"/>
              <a:cs typeface="Verdana" pitchFamily="34" charset="0"/>
            </a:endParaRPr>
          </a:p>
        </p:txBody>
      </p:sp>
      <p:pic>
        <p:nvPicPr>
          <p:cNvPr id="10" name="Picture 2" descr="\\vnozare.pri\vm\Redirect_profiles\skuklica\My Documents\My Pictures\Working_Together_Teamwork_Puzzle_Concept.jpg"/>
          <p:cNvPicPr>
            <a:picLocks noChangeAspect="1" noChangeArrowheads="1"/>
          </p:cNvPicPr>
          <p:nvPr/>
        </p:nvPicPr>
        <p:blipFill>
          <a:blip r:embed="rId4" cstate="print"/>
          <a:srcRect/>
          <a:stretch>
            <a:fillRect/>
          </a:stretch>
        </p:blipFill>
        <p:spPr bwMode="auto">
          <a:xfrm>
            <a:off x="3352800" y="914400"/>
            <a:ext cx="2132856" cy="2132856"/>
          </a:xfrm>
          <a:prstGeom prst="rect">
            <a:avLst/>
          </a:prstGeom>
          <a:ln>
            <a:noFill/>
          </a:ln>
          <a:effectLst>
            <a:softEdge rad="112500"/>
          </a:effectLst>
        </p:spPr>
      </p:pic>
      <p:sp>
        <p:nvSpPr>
          <p:cNvPr id="11" name="Slaida numura vietturis 4"/>
          <p:cNvSpPr txBox="1">
            <a:spLocks/>
          </p:cNvSpPr>
          <p:nvPr/>
        </p:nvSpPr>
        <p:spPr>
          <a:xfrm>
            <a:off x="6553200" y="6248400"/>
            <a:ext cx="2133600" cy="365123"/>
          </a:xfrm>
          <a:prstGeom prst="rect">
            <a:avLst/>
          </a:prstGeom>
        </p:spPr>
        <p:txBody>
          <a:bodyPr vert="horz" lIns="93957" tIns="46979" rIns="93957" bIns="46979" rtlCol="0" anchor="ctr"/>
          <a:lstStyle/>
          <a:p>
            <a:pPr marL="0" marR="0" lvl="0" indent="0" algn="r" defTabSz="939575"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rPr>
              <a:pPr marL="0" marR="0" lvl="0" indent="0" algn="r" defTabSz="939575"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sp>
        <p:nvSpPr>
          <p:cNvPr id="13" name="Footer Placeholder 12"/>
          <p:cNvSpPr>
            <a:spLocks noGrp="1"/>
          </p:cNvSpPr>
          <p:nvPr>
            <p:ph type="ftr" sz="quarter" idx="11"/>
          </p:nvPr>
        </p:nvSpPr>
        <p:spPr>
          <a:xfrm>
            <a:off x="2743200" y="6188077"/>
            <a:ext cx="2895600" cy="365123"/>
          </a:xfrm>
        </p:spPr>
        <p:txBody>
          <a:bodyPr/>
          <a:lstStyle/>
          <a:p>
            <a:r>
              <a:rPr lang="en-US" dirty="0" err="1" smtClean="0"/>
              <a:t>Konference</a:t>
            </a:r>
            <a:r>
              <a:rPr lang="en-US" dirty="0" smtClean="0"/>
              <a:t> “</a:t>
            </a:r>
            <a:r>
              <a:rPr lang="en-US" dirty="0" err="1" smtClean="0"/>
              <a:t>Esi</a:t>
            </a:r>
            <a:r>
              <a:rPr lang="en-US" dirty="0" smtClean="0"/>
              <a:t> </a:t>
            </a:r>
            <a:r>
              <a:rPr lang="en-US" dirty="0" err="1" smtClean="0"/>
              <a:t>aktīvs</a:t>
            </a:r>
            <a:r>
              <a:rPr lang="en-US" dirty="0" smtClean="0"/>
              <a:t>!". 09/09/2015, </a:t>
            </a:r>
            <a:r>
              <a:rPr lang="en-US" dirty="0" err="1" smtClean="0"/>
              <a:t>Rīga</a:t>
            </a:r>
            <a:r>
              <a:rPr lang="en-US" dirty="0" smtClean="0"/>
              <a:t>.</a:t>
            </a:r>
            <a:endParaRPr lang="en-US" dirty="0"/>
          </a:p>
        </p:txBody>
      </p:sp>
    </p:spTree>
    <p:extLst>
      <p:ext uri="{BB962C8B-B14F-4D97-AF65-F5344CB8AC3E}">
        <p14:creationId xmlns:p14="http://schemas.microsoft.com/office/powerpoint/2010/main" xmlns="" val="402028521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381000" y="0"/>
            <a:ext cx="1761743" cy="1957799"/>
          </a:xfrm>
          <a:prstGeom prst="rect">
            <a:avLst/>
          </a:prstGeom>
        </p:spPr>
      </p:pic>
      <p:sp>
        <p:nvSpPr>
          <p:cNvPr id="5" name="Slaida numura vietturis 4"/>
          <p:cNvSpPr>
            <a:spLocks noGrp="1"/>
          </p:cNvSpPr>
          <p:nvPr>
            <p:ph type="sldNum" sz="quarter" idx="12"/>
          </p:nvPr>
        </p:nvSpPr>
        <p:spPr>
          <a:xfrm>
            <a:off x="6553200" y="6492877"/>
            <a:ext cx="2133600" cy="365123"/>
          </a:xfrm>
        </p:spPr>
        <p:txBody>
          <a:bodyPr/>
          <a:lstStyle/>
          <a:p>
            <a:fld id="{B6F15528-21DE-4FAA-801E-634DDDAF4B2B}" type="slidenum">
              <a:rPr lang="en-US" smtClean="0"/>
              <a:pPr/>
              <a:t>4</a:t>
            </a:fld>
            <a:endParaRPr lang="en-US"/>
          </a:p>
        </p:txBody>
      </p:sp>
      <p:sp>
        <p:nvSpPr>
          <p:cNvPr id="8" name="Virsraksts 1"/>
          <p:cNvSpPr txBox="1">
            <a:spLocks/>
          </p:cNvSpPr>
          <p:nvPr/>
        </p:nvSpPr>
        <p:spPr>
          <a:xfrm>
            <a:off x="1752600" y="228600"/>
            <a:ext cx="6324600" cy="1371600"/>
          </a:xfrm>
          <a:prstGeom prst="rect">
            <a:avLst/>
          </a:prstGeom>
        </p:spPr>
        <p:txBody>
          <a:bodyPr vert="horz"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lv-LV" sz="2400" b="1" i="0" u="none" strike="noStrike" kern="1200" spc="0" normalizeH="0" noProof="0" dirty="0" smtClean="0">
                <a:ln>
                  <a:noFill/>
                </a:ln>
                <a:solidFill>
                  <a:schemeClr val="accent2">
                    <a:lumMod val="75000"/>
                  </a:schemeClr>
                </a:solidFill>
                <a:effectLst/>
                <a:uLnTx/>
                <a:uFillTx/>
                <a:latin typeface="Verdana" pitchFamily="34" charset="0"/>
                <a:ea typeface="Verdana" pitchFamily="34" charset="0"/>
                <a:cs typeface="Verdana" pitchFamily="34" charset="0"/>
              </a:rPr>
              <a:t>Valsts sektora loma veselības veicināšanā (t.sk. fiziskās aktivitātes)</a:t>
            </a:r>
            <a:endParaRPr kumimoji="0" lang="lv-LV" sz="2400" b="1" i="0" u="none" strike="noStrike" kern="1200" spc="0" normalizeH="0" noProof="0" dirty="0">
              <a:ln>
                <a:noFill/>
              </a:ln>
              <a:solidFill>
                <a:schemeClr val="accent2">
                  <a:lumMod val="75000"/>
                </a:schemeClr>
              </a:solidFill>
              <a:effectLst/>
              <a:uLnTx/>
              <a:uFillTx/>
              <a:latin typeface="Verdana" pitchFamily="34" charset="0"/>
              <a:ea typeface="Verdana" pitchFamily="34" charset="0"/>
              <a:cs typeface="Verdana" pitchFamily="34" charset="0"/>
            </a:endParaRPr>
          </a:p>
        </p:txBody>
      </p:sp>
      <p:sp>
        <p:nvSpPr>
          <p:cNvPr id="9" name="Footer Placeholder 8"/>
          <p:cNvSpPr>
            <a:spLocks noGrp="1"/>
          </p:cNvSpPr>
          <p:nvPr>
            <p:ph type="ftr" sz="quarter" idx="11"/>
          </p:nvPr>
        </p:nvSpPr>
        <p:spPr>
          <a:xfrm>
            <a:off x="3276600" y="6492877"/>
            <a:ext cx="2895600" cy="365123"/>
          </a:xfrm>
        </p:spPr>
        <p:txBody>
          <a:bodyPr/>
          <a:lstStyle/>
          <a:p>
            <a:r>
              <a:rPr lang="en-US" dirty="0" err="1" smtClean="0"/>
              <a:t>Konference</a:t>
            </a:r>
            <a:r>
              <a:rPr lang="en-US" dirty="0" smtClean="0"/>
              <a:t> “</a:t>
            </a:r>
            <a:r>
              <a:rPr lang="en-US" dirty="0" err="1" smtClean="0"/>
              <a:t>Esi</a:t>
            </a:r>
            <a:r>
              <a:rPr lang="en-US" dirty="0" smtClean="0"/>
              <a:t> </a:t>
            </a:r>
            <a:r>
              <a:rPr lang="en-US" dirty="0" err="1" smtClean="0"/>
              <a:t>aktīvs</a:t>
            </a:r>
            <a:r>
              <a:rPr lang="en-US" dirty="0" smtClean="0"/>
              <a:t>!". 09/09/2015, </a:t>
            </a:r>
            <a:r>
              <a:rPr lang="en-US" dirty="0" err="1" smtClean="0"/>
              <a:t>Rīga</a:t>
            </a:r>
            <a:r>
              <a:rPr lang="en-US" dirty="0" smtClean="0"/>
              <a:t>.</a:t>
            </a:r>
            <a:endParaRPr lang="en-US" dirty="0"/>
          </a:p>
        </p:txBody>
      </p:sp>
      <p:grpSp>
        <p:nvGrpSpPr>
          <p:cNvPr id="2" name="Group 12"/>
          <p:cNvGrpSpPr/>
          <p:nvPr/>
        </p:nvGrpSpPr>
        <p:grpSpPr>
          <a:xfrm>
            <a:off x="609600" y="1524000"/>
            <a:ext cx="8001000" cy="4343400"/>
            <a:chOff x="-419231" y="-608841"/>
            <a:chExt cx="8041651" cy="2169398"/>
          </a:xfrm>
          <a:scene3d>
            <a:camera prst="orthographicFront"/>
            <a:lightRig rig="threePt" dir="t">
              <a:rot lat="0" lon="0" rev="7500000"/>
            </a:lightRig>
          </a:scene3d>
        </p:grpSpPr>
        <p:sp>
          <p:nvSpPr>
            <p:cNvPr id="12" name="Rounded Rectangle 11"/>
            <p:cNvSpPr/>
            <p:nvPr/>
          </p:nvSpPr>
          <p:spPr>
            <a:xfrm>
              <a:off x="-419231" y="-608841"/>
              <a:ext cx="8041651" cy="2169398"/>
            </a:xfrm>
            <a:prstGeom prst="roundRect">
              <a:avLst>
                <a:gd name="adj" fmla="val 10000"/>
              </a:avLst>
            </a:prstGeom>
            <a:solidFill>
              <a:schemeClr val="bg1">
                <a:alpha val="90000"/>
              </a:schemeClr>
            </a:solidFill>
            <a:ln>
              <a:solidFill>
                <a:schemeClr val="bg1"/>
              </a:solidFill>
            </a:ln>
            <a:sp3d z="152400" extrusionH="63500" prstMaterial="dkEdge">
              <a:bevelT w="125400" h="36350" prst="relaxedInset"/>
              <a:contourClr>
                <a:schemeClr val="bg1"/>
              </a:contourClr>
            </a:sp3d>
          </p:spPr>
          <p:style>
            <a:lnRef idx="1">
              <a:scrgbClr r="0" g="0" b="0"/>
            </a:lnRef>
            <a:fillRef idx="1">
              <a:scrgbClr r="0" g="0" b="0"/>
            </a:fillRef>
            <a:effectRef idx="2">
              <a:schemeClr val="lt1">
                <a:alpha val="90000"/>
                <a:hueOff val="0"/>
                <a:satOff val="0"/>
                <a:lumOff val="0"/>
                <a:alphaOff val="0"/>
              </a:schemeClr>
            </a:effectRef>
            <a:fontRef idx="minor">
              <a:schemeClr val="dk1">
                <a:hueOff val="0"/>
                <a:satOff val="0"/>
                <a:lumOff val="0"/>
                <a:alphaOff val="0"/>
              </a:schemeClr>
            </a:fontRef>
          </p:style>
        </p:sp>
        <p:sp>
          <p:nvSpPr>
            <p:cNvPr id="13" name="Rounded Rectangle 5"/>
            <p:cNvSpPr/>
            <p:nvPr/>
          </p:nvSpPr>
          <p:spPr>
            <a:xfrm>
              <a:off x="-270312" y="-215857"/>
              <a:ext cx="7776012" cy="1606929"/>
            </a:xfrm>
            <a:prstGeom prst="rect">
              <a:avLst/>
            </a:prstGeom>
            <a:sp3d z="152400"/>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8580" tIns="68580" rIns="68580" bIns="68580" numCol="1" spcCol="1270" anchor="ctr" anchorCtr="0">
              <a:noAutofit/>
            </a:bodyPr>
            <a:lstStyle/>
            <a:p>
              <a:pPr lvl="0">
                <a:spcAft>
                  <a:spcPts val="600"/>
                </a:spcAft>
              </a:pPr>
              <a:endParaRPr lang="lv-LV" sz="1600" dirty="0" smtClean="0">
                <a:latin typeface="Verdana" pitchFamily="34" charset="0"/>
                <a:ea typeface="Verdana" pitchFamily="34" charset="0"/>
                <a:cs typeface="Verdana" pitchFamily="34" charset="0"/>
              </a:endParaRPr>
            </a:p>
          </p:txBody>
        </p:sp>
      </p:grpSp>
      <p:sp>
        <p:nvSpPr>
          <p:cNvPr id="14" name="Rectangle 13"/>
          <p:cNvSpPr/>
          <p:nvPr/>
        </p:nvSpPr>
        <p:spPr>
          <a:xfrm>
            <a:off x="685800" y="1524000"/>
            <a:ext cx="7696200" cy="4555093"/>
          </a:xfrm>
          <a:prstGeom prst="rect">
            <a:avLst/>
          </a:prstGeom>
        </p:spPr>
        <p:txBody>
          <a:bodyPr wrap="square">
            <a:spAutoFit/>
          </a:bodyPr>
          <a:lstStyle/>
          <a:p>
            <a:pPr marL="342000" indent="-342000" algn="just">
              <a:spcAft>
                <a:spcPts val="600"/>
              </a:spcAft>
              <a:buFont typeface="Wingdings" pitchFamily="2" charset="2"/>
              <a:buChar char="Ø"/>
            </a:pPr>
            <a:r>
              <a:rPr lang="lv-LV" sz="1500" dirty="0" smtClean="0">
                <a:latin typeface="Verdana" pitchFamily="34" charset="0"/>
                <a:ea typeface="Verdana" pitchFamily="34" charset="0"/>
                <a:cs typeface="Verdana" pitchFamily="34" charset="0"/>
              </a:rPr>
              <a:t>2004.g. 13.aprīļa MK </a:t>
            </a:r>
            <a:r>
              <a:rPr lang="lv-LV" sz="1500" dirty="0" smtClean="0">
                <a:latin typeface="Verdana" pitchFamily="34" charset="0"/>
                <a:ea typeface="Verdana" pitchFamily="34" charset="0"/>
                <a:cs typeface="Verdana" pitchFamily="34" charset="0"/>
              </a:rPr>
              <a:t>noteikumi </a:t>
            </a:r>
            <a:r>
              <a:rPr lang="lv-LV" sz="1500" dirty="0" smtClean="0">
                <a:latin typeface="Verdana" pitchFamily="34" charset="0"/>
                <a:ea typeface="Verdana" pitchFamily="34" charset="0"/>
                <a:cs typeface="Verdana" pitchFamily="34" charset="0"/>
              </a:rPr>
              <a:t>Nr.286 </a:t>
            </a:r>
            <a:r>
              <a:rPr lang="lv-LV" sz="1500" i="1" dirty="0" smtClean="0">
                <a:latin typeface="Verdana" pitchFamily="34" charset="0"/>
                <a:ea typeface="Verdana" pitchFamily="34" charset="0"/>
                <a:cs typeface="Verdana" pitchFamily="34" charset="0"/>
              </a:rPr>
              <a:t>“Veselības ministrijas nolikums”</a:t>
            </a:r>
            <a:r>
              <a:rPr lang="lv-LV" sz="1500" dirty="0" smtClean="0">
                <a:latin typeface="Verdana" pitchFamily="34" charset="0"/>
                <a:ea typeface="Verdana" pitchFamily="34" charset="0"/>
                <a:cs typeface="Verdana" pitchFamily="34" charset="0"/>
              </a:rPr>
              <a:t> </a:t>
            </a:r>
            <a:r>
              <a:rPr lang="lv-LV" sz="1500" u="sng" dirty="0" smtClean="0">
                <a:latin typeface="Verdana" pitchFamily="34" charset="0"/>
                <a:ea typeface="Verdana" pitchFamily="34" charset="0"/>
                <a:cs typeface="Verdana" pitchFamily="34" charset="0"/>
              </a:rPr>
              <a:t>1.punkts</a:t>
            </a:r>
            <a:r>
              <a:rPr lang="lv-LV" sz="1500" dirty="0" smtClean="0">
                <a:latin typeface="Verdana" pitchFamily="34" charset="0"/>
                <a:ea typeface="Verdana" pitchFamily="34" charset="0"/>
                <a:cs typeface="Verdana" pitchFamily="34" charset="0"/>
              </a:rPr>
              <a:t> </a:t>
            </a:r>
            <a:r>
              <a:rPr lang="lv-LV" sz="1500" dirty="0" smtClean="0">
                <a:latin typeface="Verdana" pitchFamily="34" charset="0"/>
                <a:ea typeface="Verdana" pitchFamily="34" charset="0"/>
                <a:cs typeface="Verdana" pitchFamily="34" charset="0"/>
              </a:rPr>
              <a:t>- </a:t>
            </a:r>
            <a:r>
              <a:rPr lang="lv-LV" sz="1500" b="1" dirty="0" smtClean="0">
                <a:latin typeface="Verdana" pitchFamily="34" charset="0"/>
                <a:ea typeface="Verdana" pitchFamily="34" charset="0"/>
                <a:cs typeface="Verdana" pitchFamily="34" charset="0"/>
              </a:rPr>
              <a:t>Veselības ministrija ir vadošā valsts pārvaldes iestāde veselības nozarē</a:t>
            </a:r>
            <a:r>
              <a:rPr lang="lv-LV" sz="1500" dirty="0" smtClean="0">
                <a:latin typeface="Verdana" pitchFamily="34" charset="0"/>
                <a:ea typeface="Verdana" pitchFamily="34" charset="0"/>
                <a:cs typeface="Verdana" pitchFamily="34" charset="0"/>
              </a:rPr>
              <a:t>.</a:t>
            </a:r>
          </a:p>
          <a:p>
            <a:pPr marL="342000" indent="-342000" algn="just">
              <a:spcAft>
                <a:spcPts val="600"/>
              </a:spcAft>
              <a:buFont typeface="Wingdings" pitchFamily="2" charset="2"/>
              <a:buChar char="Ø"/>
            </a:pPr>
            <a:r>
              <a:rPr lang="lv-LV" sz="1500" u="sng" dirty="0" smtClean="0">
                <a:latin typeface="Verdana" pitchFamily="34" charset="0"/>
                <a:ea typeface="Verdana" pitchFamily="34" charset="0"/>
                <a:cs typeface="Verdana" pitchFamily="34" charset="0"/>
              </a:rPr>
              <a:t>4.punkts</a:t>
            </a:r>
            <a:r>
              <a:rPr lang="lv-LV" sz="1500" dirty="0" smtClean="0">
                <a:latin typeface="Verdana" pitchFamily="34" charset="0"/>
                <a:ea typeface="Verdana" pitchFamily="34" charset="0"/>
                <a:cs typeface="Verdana" pitchFamily="34" charset="0"/>
              </a:rPr>
              <a:t> nosaka, ka Veselības ministrija i</a:t>
            </a:r>
            <a:r>
              <a:rPr lang="lv-LV" sz="1500" b="1" dirty="0" smtClean="0">
                <a:latin typeface="Verdana" pitchFamily="34" charset="0"/>
                <a:ea typeface="Verdana" pitchFamily="34" charset="0"/>
                <a:cs typeface="Verdana" pitchFamily="34" charset="0"/>
              </a:rPr>
              <a:t>zstrādā politiku sabiedrības veselības jomā </a:t>
            </a:r>
            <a:r>
              <a:rPr lang="lv-LV" sz="1500" dirty="0" smtClean="0">
                <a:latin typeface="Verdana" pitchFamily="34" charset="0"/>
                <a:ea typeface="Verdana" pitchFamily="34" charset="0"/>
                <a:cs typeface="Verdana" pitchFamily="34" charset="0"/>
              </a:rPr>
              <a:t>(epidemioloģiskās drošības, vides veselības, veselības veicināšanas un atkarību izraisošo vielu kaitīguma samazināšanas </a:t>
            </a:r>
            <a:r>
              <a:rPr lang="lv-LV" sz="1500" dirty="0" err="1" smtClean="0">
                <a:latin typeface="Verdana" pitchFamily="34" charset="0"/>
                <a:ea typeface="Verdana" pitchFamily="34" charset="0"/>
                <a:cs typeface="Verdana" pitchFamily="34" charset="0"/>
              </a:rPr>
              <a:t>apakšjomās</a:t>
            </a:r>
            <a:r>
              <a:rPr lang="lv-LV" sz="1500" dirty="0" smtClean="0">
                <a:latin typeface="Verdana" pitchFamily="34" charset="0"/>
                <a:ea typeface="Verdana" pitchFamily="34" charset="0"/>
                <a:cs typeface="Verdana" pitchFamily="34" charset="0"/>
              </a:rPr>
              <a:t>). </a:t>
            </a:r>
          </a:p>
          <a:p>
            <a:pPr marL="342000" indent="-342000" algn="just">
              <a:spcAft>
                <a:spcPts val="600"/>
              </a:spcAft>
              <a:buFont typeface="Wingdings" pitchFamily="2" charset="2"/>
              <a:buChar char="Ø"/>
            </a:pPr>
            <a:r>
              <a:rPr lang="lv-LV" sz="1500" dirty="0" smtClean="0">
                <a:latin typeface="Verdana" pitchFamily="34" charset="0"/>
                <a:ea typeface="Verdana" pitchFamily="34" charset="0"/>
                <a:cs typeface="Verdana" pitchFamily="34" charset="0"/>
              </a:rPr>
              <a:t>2012.g</a:t>
            </a:r>
            <a:r>
              <a:rPr lang="lv-LV" sz="1500" dirty="0" smtClean="0">
                <a:latin typeface="Verdana" pitchFamily="34" charset="0"/>
                <a:ea typeface="Verdana" pitchFamily="34" charset="0"/>
                <a:cs typeface="Verdana" pitchFamily="34" charset="0"/>
              </a:rPr>
              <a:t>. </a:t>
            </a:r>
            <a:r>
              <a:rPr lang="lv-LV" sz="1500" dirty="0" smtClean="0">
                <a:latin typeface="Verdana" pitchFamily="34" charset="0"/>
                <a:ea typeface="Verdana" pitchFamily="34" charset="0"/>
                <a:cs typeface="Verdana" pitchFamily="34" charset="0"/>
              </a:rPr>
              <a:t>3.aprīļa MK </a:t>
            </a:r>
            <a:r>
              <a:rPr lang="lv-LV" sz="1500" dirty="0" smtClean="0">
                <a:latin typeface="Verdana" pitchFamily="34" charset="0"/>
                <a:ea typeface="Verdana" pitchFamily="34" charset="0"/>
                <a:cs typeface="Verdana" pitchFamily="34" charset="0"/>
              </a:rPr>
              <a:t>noteikumu Nr.241 </a:t>
            </a:r>
            <a:r>
              <a:rPr lang="lv-LV" sz="1500" i="1" dirty="0" smtClean="0">
                <a:latin typeface="Verdana" pitchFamily="34" charset="0"/>
                <a:ea typeface="Verdana" pitchFamily="34" charset="0"/>
                <a:cs typeface="Verdana" pitchFamily="34" charset="0"/>
              </a:rPr>
              <a:t>„Slimību profilakses un kontroles centra nolikums”</a:t>
            </a:r>
            <a:r>
              <a:rPr lang="lv-LV" sz="1500" dirty="0" smtClean="0">
                <a:latin typeface="Verdana" pitchFamily="34" charset="0"/>
                <a:ea typeface="Verdana" pitchFamily="34" charset="0"/>
                <a:cs typeface="Verdana" pitchFamily="34" charset="0"/>
              </a:rPr>
              <a:t> 4.1.</a:t>
            </a:r>
            <a:r>
              <a:rPr lang="lv-LV" sz="1500" baseline="30000" dirty="0" smtClean="0">
                <a:latin typeface="Verdana" pitchFamily="34" charset="0"/>
                <a:ea typeface="Verdana" pitchFamily="34" charset="0"/>
                <a:cs typeface="Verdana" pitchFamily="34" charset="0"/>
              </a:rPr>
              <a:t>1</a:t>
            </a:r>
            <a:r>
              <a:rPr lang="lv-LV" sz="1500" dirty="0" smtClean="0">
                <a:latin typeface="Verdana" pitchFamily="34" charset="0"/>
                <a:ea typeface="Verdana" pitchFamily="34" charset="0"/>
                <a:cs typeface="Verdana" pitchFamily="34" charset="0"/>
              </a:rPr>
              <a:t> un 4.1.</a:t>
            </a:r>
            <a:r>
              <a:rPr lang="lv-LV" sz="1500" baseline="30000" dirty="0" smtClean="0">
                <a:latin typeface="Verdana" pitchFamily="34" charset="0"/>
                <a:ea typeface="Verdana" pitchFamily="34" charset="0"/>
                <a:cs typeface="Verdana" pitchFamily="34" charset="0"/>
              </a:rPr>
              <a:t>2</a:t>
            </a:r>
            <a:r>
              <a:rPr lang="lv-LV" sz="1500" dirty="0" smtClean="0">
                <a:latin typeface="Verdana" pitchFamily="34" charset="0"/>
                <a:ea typeface="Verdana" pitchFamily="34" charset="0"/>
                <a:cs typeface="Verdana" pitchFamily="34" charset="0"/>
              </a:rPr>
              <a:t> apakšpunkts nosaka, ka sākot ar 2013.g. 1.janvāri </a:t>
            </a:r>
            <a:r>
              <a:rPr lang="lv-LV" sz="1500" b="1" dirty="0" smtClean="0">
                <a:latin typeface="Verdana" pitchFamily="34" charset="0"/>
                <a:ea typeface="Verdana" pitchFamily="34" charset="0"/>
                <a:cs typeface="Verdana" pitchFamily="34" charset="0"/>
              </a:rPr>
              <a:t>Slimību profilakses un kontroles centrs valsts un reģionālā līmenī koordinē veselības veicināšanas pasākumu īstenošanu un informē sabiedrības grupas jautājumos, kas ietekmē veselību un veselīgu dzīvesveidu</a:t>
            </a:r>
            <a:r>
              <a:rPr lang="lv-LV" sz="1500" dirty="0" smtClean="0">
                <a:latin typeface="Verdana" pitchFamily="34" charset="0"/>
                <a:ea typeface="Verdana" pitchFamily="34" charset="0"/>
                <a:cs typeface="Verdana" pitchFamily="34" charset="0"/>
              </a:rPr>
              <a:t>.</a:t>
            </a:r>
          </a:p>
          <a:p>
            <a:pPr marL="342000" indent="-342000" algn="just">
              <a:spcAft>
                <a:spcPts val="600"/>
              </a:spcAft>
              <a:buFont typeface="Wingdings" pitchFamily="2" charset="2"/>
              <a:buChar char="Ø"/>
            </a:pPr>
            <a:r>
              <a:rPr lang="lv-LV" sz="1500" dirty="0" smtClean="0">
                <a:latin typeface="Verdana" pitchFamily="34" charset="0"/>
                <a:ea typeface="Verdana" pitchFamily="34" charset="0"/>
                <a:cs typeface="Verdana" pitchFamily="34" charset="0"/>
              </a:rPr>
              <a:t>2012.g.4.dec. MK noteikumi Nr.821 “</a:t>
            </a:r>
            <a:r>
              <a:rPr lang="lv-LV" sz="1500" i="1" dirty="0" smtClean="0">
                <a:latin typeface="Verdana" pitchFamily="34" charset="0"/>
                <a:ea typeface="Verdana" pitchFamily="34" charset="0"/>
                <a:cs typeface="Verdana" pitchFamily="34" charset="0"/>
              </a:rPr>
              <a:t>Valsts sporta medicīnas centra nolikums</a:t>
            </a:r>
            <a:r>
              <a:rPr lang="lv-LV" sz="1500" dirty="0" smtClean="0">
                <a:latin typeface="Verdana" pitchFamily="34" charset="0"/>
                <a:ea typeface="Verdana" pitchFamily="34" charset="0"/>
                <a:cs typeface="Verdana" pitchFamily="34" charset="0"/>
              </a:rPr>
              <a:t>” nosaka, ka centra mērķis ir nodrošināt </a:t>
            </a:r>
            <a:r>
              <a:rPr lang="lv-LV" sz="1500" b="1" dirty="0" smtClean="0">
                <a:latin typeface="Verdana" pitchFamily="34" charset="0"/>
                <a:ea typeface="Verdana" pitchFamily="34" charset="0"/>
                <a:cs typeface="Verdana" pitchFamily="34" charset="0"/>
              </a:rPr>
              <a:t>iedzīvotāju fiziskās veselības aprūpi un koordinēt fiziskās veselības aprūpes pasākumu īstenošanu.</a:t>
            </a:r>
          </a:p>
          <a:p>
            <a:pPr marL="342000" indent="-342000" algn="just">
              <a:spcAft>
                <a:spcPts val="600"/>
              </a:spcAft>
              <a:buFont typeface="Wingdings" pitchFamily="2" charset="2"/>
              <a:buChar char="Ø"/>
            </a:pPr>
            <a:endParaRPr lang="en-US" sz="1500" dirty="0">
              <a:latin typeface="Verdana" pitchFamily="34" charset="0"/>
              <a:ea typeface="Verdana" pitchFamily="34" charset="0"/>
              <a:cs typeface="Verdana" pitchFamily="34" charset="0"/>
            </a:endParaRPr>
          </a:p>
        </p:txBody>
      </p:sp>
      <p:pic>
        <p:nvPicPr>
          <p:cNvPr id="11" name="Picture 5" descr="http://www.lgbtmap.org/img/page-level-2/policy-issue-analysis/progress-towards-equality/hero-progress-towards-equality.jpg"/>
          <p:cNvPicPr>
            <a:picLocks noChangeAspect="1" noChangeArrowheads="1"/>
          </p:cNvPicPr>
          <p:nvPr/>
        </p:nvPicPr>
        <p:blipFill>
          <a:blip r:embed="rId4" cstate="print"/>
          <a:srcRect/>
          <a:stretch>
            <a:fillRect/>
          </a:stretch>
        </p:blipFill>
        <p:spPr bwMode="auto">
          <a:xfrm>
            <a:off x="3581400" y="5410200"/>
            <a:ext cx="2294188" cy="1210822"/>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381000" y="0"/>
            <a:ext cx="1761743" cy="1957799"/>
          </a:xfrm>
          <a:prstGeom prst="rect">
            <a:avLst/>
          </a:prstGeom>
        </p:spPr>
      </p:pic>
      <p:sp>
        <p:nvSpPr>
          <p:cNvPr id="5" name="Slaida numura vietturis 4"/>
          <p:cNvSpPr>
            <a:spLocks noGrp="1"/>
          </p:cNvSpPr>
          <p:nvPr>
            <p:ph type="sldNum" sz="quarter" idx="12"/>
          </p:nvPr>
        </p:nvSpPr>
        <p:spPr>
          <a:xfrm>
            <a:off x="6553200" y="6492877"/>
            <a:ext cx="2133600" cy="365123"/>
          </a:xfrm>
        </p:spPr>
        <p:txBody>
          <a:bodyPr/>
          <a:lstStyle/>
          <a:p>
            <a:fld id="{B6F15528-21DE-4FAA-801E-634DDDAF4B2B}" type="slidenum">
              <a:rPr lang="en-US" smtClean="0"/>
              <a:pPr/>
              <a:t>5</a:t>
            </a:fld>
            <a:endParaRPr lang="en-US"/>
          </a:p>
        </p:txBody>
      </p:sp>
      <p:sp>
        <p:nvSpPr>
          <p:cNvPr id="8" name="Virsraksts 1"/>
          <p:cNvSpPr txBox="1">
            <a:spLocks/>
          </p:cNvSpPr>
          <p:nvPr/>
        </p:nvSpPr>
        <p:spPr>
          <a:xfrm>
            <a:off x="2133600" y="457200"/>
            <a:ext cx="5029200" cy="1371600"/>
          </a:xfrm>
          <a:prstGeom prst="rect">
            <a:avLst/>
          </a:prstGeom>
        </p:spPr>
        <p:txBody>
          <a:bodyPr vert="horz" anchor="ctr">
            <a:noAutofit/>
          </a:bodyPr>
          <a:lstStyle/>
          <a:p>
            <a:pPr algn="ctr"/>
            <a:r>
              <a:rPr lang="lv-LV" altLang="lv-LV" sz="2400" b="1" dirty="0" smtClean="0">
                <a:solidFill>
                  <a:schemeClr val="accent2">
                    <a:lumMod val="75000"/>
                  </a:schemeClr>
                </a:solidFill>
                <a:latin typeface="Verdana" pitchFamily="34" charset="0"/>
                <a:ea typeface="Verdana" pitchFamily="34" charset="0"/>
                <a:cs typeface="Verdana" pitchFamily="34" charset="0"/>
                <a:sym typeface="Helvetica Neue Bold Condensed"/>
              </a:rPr>
              <a:t>Veselības ministra Dr. Biol. G.Belēviča iniciatīva (1) </a:t>
            </a:r>
          </a:p>
          <a:p>
            <a:pPr algn="ctr"/>
            <a:endParaRPr lang="en-US" altLang="lv-LV" sz="2400" dirty="0" smtClean="0">
              <a:latin typeface="Helvetica Neue Light"/>
              <a:ea typeface="Geneva"/>
              <a:cs typeface="Geneva"/>
              <a:sym typeface="Helvetica Neue Bold Condensed"/>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lv-LV" sz="2400" b="1" i="0" u="none" strike="noStrike" kern="1200" spc="0" normalizeH="0" noProof="0" dirty="0">
              <a:ln>
                <a:noFill/>
              </a:ln>
              <a:solidFill>
                <a:schemeClr val="accent2">
                  <a:lumMod val="75000"/>
                </a:schemeClr>
              </a:solidFill>
              <a:effectLst/>
              <a:uLnTx/>
              <a:uFillTx/>
              <a:latin typeface="Verdana" pitchFamily="34" charset="0"/>
              <a:ea typeface="Verdana" pitchFamily="34" charset="0"/>
              <a:cs typeface="Verdana" pitchFamily="34" charset="0"/>
            </a:endParaRPr>
          </a:p>
        </p:txBody>
      </p:sp>
      <p:sp>
        <p:nvSpPr>
          <p:cNvPr id="9" name="Footer Placeholder 8"/>
          <p:cNvSpPr>
            <a:spLocks noGrp="1"/>
          </p:cNvSpPr>
          <p:nvPr>
            <p:ph type="ftr" sz="quarter" idx="11"/>
          </p:nvPr>
        </p:nvSpPr>
        <p:spPr>
          <a:xfrm>
            <a:off x="3124200" y="6492877"/>
            <a:ext cx="2895600" cy="365123"/>
          </a:xfrm>
        </p:spPr>
        <p:txBody>
          <a:bodyPr/>
          <a:lstStyle/>
          <a:p>
            <a:r>
              <a:rPr lang="en-US" dirty="0" err="1" smtClean="0"/>
              <a:t>Konference</a:t>
            </a:r>
            <a:r>
              <a:rPr lang="en-US" dirty="0" smtClean="0"/>
              <a:t> “</a:t>
            </a:r>
            <a:r>
              <a:rPr lang="en-US" dirty="0" err="1" smtClean="0"/>
              <a:t>Esi</a:t>
            </a:r>
            <a:r>
              <a:rPr lang="en-US" dirty="0" smtClean="0"/>
              <a:t> </a:t>
            </a:r>
            <a:r>
              <a:rPr lang="en-US" dirty="0" err="1" smtClean="0"/>
              <a:t>aktīvs</a:t>
            </a:r>
            <a:r>
              <a:rPr lang="en-US" dirty="0" smtClean="0"/>
              <a:t>!". 09/09/2015, </a:t>
            </a:r>
            <a:r>
              <a:rPr lang="en-US" dirty="0" err="1" smtClean="0"/>
              <a:t>Rīga</a:t>
            </a:r>
            <a:r>
              <a:rPr lang="en-US" dirty="0" smtClean="0"/>
              <a:t>.</a:t>
            </a:r>
            <a:endParaRPr lang="en-US" dirty="0"/>
          </a:p>
        </p:txBody>
      </p:sp>
      <p:grpSp>
        <p:nvGrpSpPr>
          <p:cNvPr id="2" name="Group 15"/>
          <p:cNvGrpSpPr/>
          <p:nvPr/>
        </p:nvGrpSpPr>
        <p:grpSpPr>
          <a:xfrm>
            <a:off x="1295400" y="762000"/>
            <a:ext cx="7083425" cy="2422356"/>
            <a:chOff x="1447800" y="1524000"/>
            <a:chExt cx="7312025" cy="2574756"/>
          </a:xfrm>
        </p:grpSpPr>
        <p:pic>
          <p:nvPicPr>
            <p:cNvPr id="12" name="Picture 3" descr="slaids_nr_8.png"/>
            <p:cNvPicPr>
              <a:picLocks noChangeAspect="1"/>
            </p:cNvPicPr>
            <p:nvPr/>
          </p:nvPicPr>
          <p:blipFill>
            <a:blip r:embed="rId4" cstate="print"/>
            <a:srcRect/>
            <a:stretch>
              <a:fillRect/>
            </a:stretch>
          </p:blipFill>
          <p:spPr bwMode="auto">
            <a:xfrm>
              <a:off x="2743200" y="1524000"/>
              <a:ext cx="4576762" cy="2574756"/>
            </a:xfrm>
            <a:prstGeom prst="rect">
              <a:avLst/>
            </a:prstGeom>
            <a:noFill/>
            <a:ln w="9525">
              <a:noFill/>
              <a:miter lim="800000"/>
              <a:headEnd/>
              <a:tailEnd/>
            </a:ln>
          </p:spPr>
        </p:pic>
        <p:sp>
          <p:nvSpPr>
            <p:cNvPr id="13" name="Rectangle 4"/>
            <p:cNvSpPr>
              <a:spLocks noChangeArrowheads="1"/>
            </p:cNvSpPr>
            <p:nvPr/>
          </p:nvSpPr>
          <p:spPr bwMode="auto">
            <a:xfrm>
              <a:off x="1447800" y="3124200"/>
              <a:ext cx="7312025" cy="618627"/>
            </a:xfrm>
            <a:prstGeom prst="rect">
              <a:avLst/>
            </a:prstGeom>
            <a:noFill/>
            <a:ln w="9525">
              <a:noFill/>
              <a:miter lim="800000"/>
              <a:headEnd/>
              <a:tailEnd/>
            </a:ln>
          </p:spPr>
          <p:txBody>
            <a:bodyPr wrap="square" lIns="34216" tIns="17143" rIns="34216" bIns="17143">
              <a:spAutoFit/>
            </a:bodyPr>
            <a:lstStyle/>
            <a:p>
              <a:pPr algn="ctr" defTabSz="814388" eaLnBrk="1" hangingPunct="1">
                <a:lnSpc>
                  <a:spcPct val="115000"/>
                </a:lnSpc>
                <a:spcAft>
                  <a:spcPts val="375"/>
                </a:spcAft>
              </a:pPr>
              <a:r>
                <a:rPr lang="lv-LV" altLang="lv-LV" sz="3300" b="1" dirty="0">
                  <a:solidFill>
                    <a:srgbClr val="24251E"/>
                  </a:solidFill>
                  <a:latin typeface="Helvetica Neue Bold Condensed"/>
                  <a:ea typeface="MS PGothic" pitchFamily="34" charset="-128"/>
                  <a:sym typeface="Georgia" pitchFamily="18" charset="0"/>
                </a:rPr>
                <a:t>LATVIJAS VESELĪBAS </a:t>
              </a:r>
              <a:r>
                <a:rPr lang="lv-LV" altLang="lv-LV" sz="3300" b="1" dirty="0" smtClean="0">
                  <a:solidFill>
                    <a:srgbClr val="24251E"/>
                  </a:solidFill>
                  <a:latin typeface="Helvetica Neue Bold Condensed"/>
                  <a:ea typeface="MS PGothic" pitchFamily="34" charset="-128"/>
                  <a:sym typeface="Georgia" pitchFamily="18" charset="0"/>
                </a:rPr>
                <a:t>PLATFORMA 2015-2065</a:t>
              </a:r>
              <a:endParaRPr lang="lv-LV" altLang="lv-LV" sz="3300" dirty="0">
                <a:solidFill>
                  <a:srgbClr val="24251E"/>
                </a:solidFill>
                <a:latin typeface="Helvetica Neue Bold Condensed"/>
                <a:ea typeface="MS PGothic" pitchFamily="34" charset="-128"/>
                <a:sym typeface="Georgia" pitchFamily="18" charset="0"/>
              </a:endParaRPr>
            </a:p>
          </p:txBody>
        </p:sp>
      </p:grpSp>
      <p:pic>
        <p:nvPicPr>
          <p:cNvPr id="15" name="Picture 2" descr="slaids2.png"/>
          <p:cNvPicPr>
            <a:picLocks noChangeAspect="1"/>
          </p:cNvPicPr>
          <p:nvPr/>
        </p:nvPicPr>
        <p:blipFill>
          <a:blip r:embed="rId5" cstate="print"/>
          <a:srcRect/>
          <a:stretch>
            <a:fillRect/>
          </a:stretch>
        </p:blipFill>
        <p:spPr bwMode="auto">
          <a:xfrm>
            <a:off x="1600200" y="2743200"/>
            <a:ext cx="6096000" cy="3429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381000" y="0"/>
            <a:ext cx="1761743" cy="1957799"/>
          </a:xfrm>
          <a:prstGeom prst="rect">
            <a:avLst/>
          </a:prstGeom>
        </p:spPr>
      </p:pic>
      <p:sp>
        <p:nvSpPr>
          <p:cNvPr id="5" name="Slaida numura vietturis 4"/>
          <p:cNvSpPr>
            <a:spLocks noGrp="1"/>
          </p:cNvSpPr>
          <p:nvPr>
            <p:ph type="sldNum" sz="quarter" idx="12"/>
          </p:nvPr>
        </p:nvSpPr>
        <p:spPr>
          <a:xfrm>
            <a:off x="6553200" y="6492877"/>
            <a:ext cx="2133600" cy="365123"/>
          </a:xfrm>
        </p:spPr>
        <p:txBody>
          <a:bodyPr/>
          <a:lstStyle/>
          <a:p>
            <a:fld id="{B6F15528-21DE-4FAA-801E-634DDDAF4B2B}" type="slidenum">
              <a:rPr lang="en-US" smtClean="0"/>
              <a:pPr/>
              <a:t>6</a:t>
            </a:fld>
            <a:endParaRPr lang="en-US"/>
          </a:p>
        </p:txBody>
      </p:sp>
      <p:sp>
        <p:nvSpPr>
          <p:cNvPr id="8" name="Virsraksts 1"/>
          <p:cNvSpPr txBox="1">
            <a:spLocks/>
          </p:cNvSpPr>
          <p:nvPr/>
        </p:nvSpPr>
        <p:spPr>
          <a:xfrm>
            <a:off x="2209800" y="304800"/>
            <a:ext cx="5715000" cy="1371600"/>
          </a:xfrm>
          <a:prstGeom prst="rect">
            <a:avLst/>
          </a:prstGeom>
        </p:spPr>
        <p:txBody>
          <a:bodyPr vert="horz" anchor="ctr">
            <a:noAutofit/>
          </a:bodyPr>
          <a:lstStyle/>
          <a:p>
            <a:pPr algn="ctr"/>
            <a:r>
              <a:rPr lang="lv-LV" altLang="lv-LV" sz="2400" b="1" dirty="0" smtClean="0">
                <a:solidFill>
                  <a:schemeClr val="accent2">
                    <a:lumMod val="75000"/>
                  </a:schemeClr>
                </a:solidFill>
                <a:latin typeface="Verdana" pitchFamily="34" charset="0"/>
                <a:ea typeface="Verdana" pitchFamily="34" charset="0"/>
                <a:cs typeface="Verdana" pitchFamily="34" charset="0"/>
                <a:sym typeface="Helvetica Neue Bold Condensed"/>
              </a:rPr>
              <a:t>“Latvijas veselības platformas </a:t>
            </a:r>
            <a:r>
              <a:rPr lang="lv-LV" altLang="lv-LV" sz="2400" b="1" dirty="0" smtClean="0">
                <a:solidFill>
                  <a:schemeClr val="accent2">
                    <a:lumMod val="75000"/>
                  </a:schemeClr>
                </a:solidFill>
                <a:latin typeface="Verdana" pitchFamily="34" charset="0"/>
                <a:ea typeface="Verdana" pitchFamily="34" charset="0"/>
                <a:cs typeface="Verdana" pitchFamily="34" charset="0"/>
                <a:sym typeface="Georgia" pitchFamily="18" charset="0"/>
              </a:rPr>
              <a:t>2015-2065” rīcības virzieni (2)</a:t>
            </a:r>
            <a:endParaRPr kumimoji="0" lang="lv-LV" sz="2400" b="1" i="0" u="none" strike="noStrike" kern="1200" spc="0" normalizeH="0" noProof="0" dirty="0">
              <a:ln>
                <a:noFill/>
              </a:ln>
              <a:solidFill>
                <a:schemeClr val="accent2">
                  <a:lumMod val="75000"/>
                </a:schemeClr>
              </a:solidFill>
              <a:effectLst/>
              <a:uLnTx/>
              <a:uFillTx/>
              <a:latin typeface="Verdana" pitchFamily="34" charset="0"/>
              <a:ea typeface="Verdana" pitchFamily="34" charset="0"/>
              <a:cs typeface="Verdana" pitchFamily="34" charset="0"/>
            </a:endParaRPr>
          </a:p>
        </p:txBody>
      </p:sp>
      <p:sp>
        <p:nvSpPr>
          <p:cNvPr id="9" name="Footer Placeholder 8"/>
          <p:cNvSpPr>
            <a:spLocks noGrp="1"/>
          </p:cNvSpPr>
          <p:nvPr>
            <p:ph type="ftr" sz="quarter" idx="11"/>
          </p:nvPr>
        </p:nvSpPr>
        <p:spPr>
          <a:xfrm>
            <a:off x="3124200" y="6492877"/>
            <a:ext cx="2895600" cy="365123"/>
          </a:xfrm>
        </p:spPr>
        <p:txBody>
          <a:bodyPr/>
          <a:lstStyle/>
          <a:p>
            <a:r>
              <a:rPr lang="en-US" dirty="0" err="1" smtClean="0"/>
              <a:t>Konference</a:t>
            </a:r>
            <a:r>
              <a:rPr lang="en-US" dirty="0" smtClean="0"/>
              <a:t> “</a:t>
            </a:r>
            <a:r>
              <a:rPr lang="en-US" dirty="0" err="1" smtClean="0"/>
              <a:t>Esi</a:t>
            </a:r>
            <a:r>
              <a:rPr lang="en-US" dirty="0" smtClean="0"/>
              <a:t> </a:t>
            </a:r>
            <a:r>
              <a:rPr lang="en-US" dirty="0" err="1" smtClean="0"/>
              <a:t>aktīvs</a:t>
            </a:r>
            <a:r>
              <a:rPr lang="en-US" dirty="0" smtClean="0"/>
              <a:t>!". 09/09/2015, </a:t>
            </a:r>
            <a:r>
              <a:rPr lang="en-US" dirty="0" err="1" smtClean="0"/>
              <a:t>Rīga</a:t>
            </a:r>
            <a:r>
              <a:rPr lang="en-US" dirty="0" smtClean="0"/>
              <a:t>.</a:t>
            </a:r>
            <a:endParaRPr lang="en-US" dirty="0"/>
          </a:p>
        </p:txBody>
      </p:sp>
      <p:pic>
        <p:nvPicPr>
          <p:cNvPr id="10" name="Picture 1" descr="slaids_nr_9.png"/>
          <p:cNvPicPr>
            <a:picLocks noChangeAspect="1"/>
          </p:cNvPicPr>
          <p:nvPr/>
        </p:nvPicPr>
        <p:blipFill>
          <a:blip r:embed="rId4" cstate="print"/>
          <a:srcRect/>
          <a:stretch>
            <a:fillRect/>
          </a:stretch>
        </p:blipFill>
        <p:spPr bwMode="auto">
          <a:xfrm>
            <a:off x="304800" y="1524000"/>
            <a:ext cx="9144000" cy="5143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381000" y="0"/>
            <a:ext cx="1761743" cy="1957799"/>
          </a:xfrm>
          <a:prstGeom prst="rect">
            <a:avLst/>
          </a:prstGeom>
        </p:spPr>
      </p:pic>
      <p:sp>
        <p:nvSpPr>
          <p:cNvPr id="5" name="Slaida numura vietturis 4"/>
          <p:cNvSpPr>
            <a:spLocks noGrp="1"/>
          </p:cNvSpPr>
          <p:nvPr>
            <p:ph type="sldNum" sz="quarter" idx="12"/>
          </p:nvPr>
        </p:nvSpPr>
        <p:spPr>
          <a:xfrm>
            <a:off x="6553200" y="6492877"/>
            <a:ext cx="2133600" cy="365123"/>
          </a:xfrm>
        </p:spPr>
        <p:txBody>
          <a:bodyPr/>
          <a:lstStyle/>
          <a:p>
            <a:fld id="{B6F15528-21DE-4FAA-801E-634DDDAF4B2B}" type="slidenum">
              <a:rPr lang="en-US" smtClean="0"/>
              <a:pPr/>
              <a:t>7</a:t>
            </a:fld>
            <a:endParaRPr lang="en-US"/>
          </a:p>
        </p:txBody>
      </p:sp>
      <p:sp>
        <p:nvSpPr>
          <p:cNvPr id="8" name="Virsraksts 1"/>
          <p:cNvSpPr txBox="1">
            <a:spLocks/>
          </p:cNvSpPr>
          <p:nvPr/>
        </p:nvSpPr>
        <p:spPr>
          <a:xfrm>
            <a:off x="2209800" y="304800"/>
            <a:ext cx="5715000" cy="1371600"/>
          </a:xfrm>
          <a:prstGeom prst="rect">
            <a:avLst/>
          </a:prstGeom>
        </p:spPr>
        <p:txBody>
          <a:bodyPr vert="horz" anchor="ctr">
            <a:noAutofit/>
          </a:bodyPr>
          <a:lstStyle/>
          <a:p>
            <a:pPr algn="ctr"/>
            <a:r>
              <a:rPr lang="lv-LV" altLang="lv-LV" sz="2400" b="1" dirty="0" smtClean="0">
                <a:solidFill>
                  <a:schemeClr val="accent2">
                    <a:lumMod val="75000"/>
                  </a:schemeClr>
                </a:solidFill>
                <a:latin typeface="Verdana" pitchFamily="34" charset="0"/>
                <a:ea typeface="Verdana" pitchFamily="34" charset="0"/>
                <a:cs typeface="Verdana" pitchFamily="34" charset="0"/>
                <a:sym typeface="Helvetica Neue Bold Condensed"/>
              </a:rPr>
              <a:t>“Latvijas veselības platformas </a:t>
            </a:r>
            <a:r>
              <a:rPr lang="lv-LV" altLang="lv-LV" sz="2400" b="1" dirty="0" smtClean="0">
                <a:solidFill>
                  <a:schemeClr val="accent2">
                    <a:lumMod val="75000"/>
                  </a:schemeClr>
                </a:solidFill>
                <a:latin typeface="Verdana" pitchFamily="34" charset="0"/>
                <a:ea typeface="Verdana" pitchFamily="34" charset="0"/>
                <a:cs typeface="Verdana" pitchFamily="34" charset="0"/>
                <a:sym typeface="Georgia" pitchFamily="18" charset="0"/>
              </a:rPr>
              <a:t>2015-2065” rīcības virzieni (3)</a:t>
            </a:r>
            <a:endParaRPr kumimoji="0" lang="lv-LV" sz="2400" b="1" i="0" u="none" strike="noStrike" kern="1200" spc="0" normalizeH="0" noProof="0" dirty="0">
              <a:ln>
                <a:noFill/>
              </a:ln>
              <a:solidFill>
                <a:schemeClr val="accent2">
                  <a:lumMod val="75000"/>
                </a:schemeClr>
              </a:solidFill>
              <a:effectLst/>
              <a:uLnTx/>
              <a:uFillTx/>
              <a:latin typeface="Verdana" pitchFamily="34" charset="0"/>
              <a:ea typeface="Verdana" pitchFamily="34" charset="0"/>
              <a:cs typeface="Verdana" pitchFamily="34" charset="0"/>
            </a:endParaRPr>
          </a:p>
        </p:txBody>
      </p:sp>
      <p:sp>
        <p:nvSpPr>
          <p:cNvPr id="9" name="Footer Placeholder 8"/>
          <p:cNvSpPr>
            <a:spLocks noGrp="1"/>
          </p:cNvSpPr>
          <p:nvPr>
            <p:ph type="ftr" sz="quarter" idx="11"/>
          </p:nvPr>
        </p:nvSpPr>
        <p:spPr>
          <a:xfrm>
            <a:off x="3124200" y="6492877"/>
            <a:ext cx="2895600" cy="365123"/>
          </a:xfrm>
        </p:spPr>
        <p:txBody>
          <a:bodyPr/>
          <a:lstStyle/>
          <a:p>
            <a:r>
              <a:rPr lang="en-US" dirty="0" err="1" smtClean="0"/>
              <a:t>Konference</a:t>
            </a:r>
            <a:r>
              <a:rPr lang="en-US" dirty="0" smtClean="0"/>
              <a:t> “</a:t>
            </a:r>
            <a:r>
              <a:rPr lang="en-US" dirty="0" err="1" smtClean="0"/>
              <a:t>Esi</a:t>
            </a:r>
            <a:r>
              <a:rPr lang="en-US" dirty="0" smtClean="0"/>
              <a:t> </a:t>
            </a:r>
            <a:r>
              <a:rPr lang="en-US" dirty="0" err="1" smtClean="0"/>
              <a:t>aktīvs</a:t>
            </a:r>
            <a:r>
              <a:rPr lang="en-US" dirty="0" smtClean="0"/>
              <a:t>!". 09/09/2015, </a:t>
            </a:r>
            <a:r>
              <a:rPr lang="en-US" dirty="0" err="1" smtClean="0"/>
              <a:t>Rīga</a:t>
            </a:r>
            <a:r>
              <a:rPr lang="en-US" dirty="0" smtClean="0"/>
              <a:t>.</a:t>
            </a:r>
            <a:endParaRPr lang="en-US" dirty="0"/>
          </a:p>
        </p:txBody>
      </p:sp>
      <p:pic>
        <p:nvPicPr>
          <p:cNvPr id="10" name="Picture 1" descr="slaids_nr_9.png"/>
          <p:cNvPicPr>
            <a:picLocks noChangeAspect="1"/>
          </p:cNvPicPr>
          <p:nvPr/>
        </p:nvPicPr>
        <p:blipFill>
          <a:blip r:embed="rId4" cstate="print"/>
          <a:srcRect l="10833" t="14588" r="50325" b="50258"/>
          <a:stretch>
            <a:fillRect/>
          </a:stretch>
        </p:blipFill>
        <p:spPr bwMode="auto">
          <a:xfrm>
            <a:off x="609600" y="1752600"/>
            <a:ext cx="4191001" cy="2819400"/>
          </a:xfrm>
          <a:prstGeom prst="rect">
            <a:avLst/>
          </a:prstGeom>
          <a:noFill/>
          <a:ln w="9525">
            <a:noFill/>
            <a:miter lim="800000"/>
            <a:headEnd/>
            <a:tailEnd/>
          </a:ln>
        </p:spPr>
      </p:pic>
      <p:sp>
        <p:nvSpPr>
          <p:cNvPr id="7" name="TextBox 6"/>
          <p:cNvSpPr txBox="1"/>
          <p:nvPr/>
        </p:nvSpPr>
        <p:spPr>
          <a:xfrm>
            <a:off x="4267200" y="1752600"/>
            <a:ext cx="4495800" cy="2819400"/>
          </a:xfrm>
          <a:prstGeom prst="rect">
            <a:avLst/>
          </a:prstGeom>
          <a:solidFill>
            <a:schemeClr val="accent3">
              <a:lumMod val="50000"/>
            </a:schemeClr>
          </a:solidFill>
          <a:ln>
            <a:solidFill>
              <a:schemeClr val="accent3">
                <a:lumMod val="50000"/>
              </a:schemeClr>
            </a:solidFill>
          </a:ln>
        </p:spPr>
        <p:txBody>
          <a:bodyPr wrap="square" rtlCol="0">
            <a:spAutoFit/>
          </a:bodyPr>
          <a:lstStyle/>
          <a:p>
            <a:r>
              <a:rPr lang="lv-LV" sz="1600" b="1" u="sng" dirty="0" smtClean="0">
                <a:solidFill>
                  <a:schemeClr val="bg1">
                    <a:lumMod val="95000"/>
                  </a:schemeClr>
                </a:solidFill>
                <a:latin typeface="Verdana" pitchFamily="34" charset="0"/>
                <a:ea typeface="Verdana" pitchFamily="34" charset="0"/>
                <a:cs typeface="Verdana" pitchFamily="34" charset="0"/>
              </a:rPr>
              <a:t>Mērķis</a:t>
            </a:r>
            <a:r>
              <a:rPr lang="lv-LV" sz="1600" dirty="0" smtClean="0">
                <a:solidFill>
                  <a:schemeClr val="bg1">
                    <a:lumMod val="95000"/>
                  </a:schemeClr>
                </a:solidFill>
                <a:latin typeface="Verdana" pitchFamily="34" charset="0"/>
                <a:ea typeface="Verdana" pitchFamily="34" charset="0"/>
                <a:cs typeface="Verdana" pitchFamily="34" charset="0"/>
              </a:rPr>
              <a:t> - 2065.g. </a:t>
            </a:r>
            <a:r>
              <a:rPr lang="lv-LV" sz="1600" b="1" dirty="0" smtClean="0">
                <a:solidFill>
                  <a:schemeClr val="bg1">
                    <a:lumMod val="95000"/>
                  </a:schemeClr>
                </a:solidFill>
                <a:latin typeface="Verdana" pitchFamily="34" charset="0"/>
                <a:ea typeface="Verdana" pitchFamily="34" charset="0"/>
                <a:cs typeface="Verdana" pitchFamily="34" charset="0"/>
              </a:rPr>
              <a:t>aptaukošanās</a:t>
            </a:r>
            <a:r>
              <a:rPr lang="lv-LV" sz="1600" dirty="0" smtClean="0">
                <a:solidFill>
                  <a:schemeClr val="bg1">
                    <a:lumMod val="95000"/>
                  </a:schemeClr>
                </a:solidFill>
                <a:latin typeface="Verdana" pitchFamily="34" charset="0"/>
                <a:ea typeface="Verdana" pitchFamily="34" charset="0"/>
                <a:cs typeface="Verdana" pitchFamily="34" charset="0"/>
              </a:rPr>
              <a:t>  būs 10% un </a:t>
            </a:r>
            <a:r>
              <a:rPr lang="lv-LV" sz="1600" b="1" dirty="0" smtClean="0">
                <a:solidFill>
                  <a:schemeClr val="bg1">
                    <a:lumMod val="95000"/>
                  </a:schemeClr>
                </a:solidFill>
                <a:latin typeface="Verdana" pitchFamily="34" charset="0"/>
                <a:ea typeface="Verdana" pitchFamily="34" charset="0"/>
                <a:cs typeface="Verdana" pitchFamily="34" charset="0"/>
              </a:rPr>
              <a:t>liekais svars </a:t>
            </a:r>
            <a:r>
              <a:rPr lang="lv-LV" sz="1600" dirty="0" smtClean="0">
                <a:solidFill>
                  <a:schemeClr val="bg1">
                    <a:lumMod val="95000"/>
                  </a:schemeClr>
                </a:solidFill>
                <a:latin typeface="Verdana" pitchFamily="34" charset="0"/>
                <a:ea typeface="Verdana" pitchFamily="34" charset="0"/>
                <a:cs typeface="Verdana" pitchFamily="34" charset="0"/>
              </a:rPr>
              <a:t>5% iedz. vecumā 15-64 g. (2012.g.- aptaukošanās 32% un 18% liekais svars ).</a:t>
            </a:r>
          </a:p>
          <a:p>
            <a:endParaRPr lang="lv-LV" sz="1600" dirty="0" smtClean="0">
              <a:solidFill>
                <a:schemeClr val="bg1">
                  <a:lumMod val="95000"/>
                </a:schemeClr>
              </a:solidFill>
              <a:latin typeface="Verdana" pitchFamily="34" charset="0"/>
              <a:ea typeface="Verdana" pitchFamily="34" charset="0"/>
              <a:cs typeface="Verdana" pitchFamily="34" charset="0"/>
            </a:endParaRPr>
          </a:p>
          <a:p>
            <a:r>
              <a:rPr lang="lv-LV" sz="1600" dirty="0" smtClean="0">
                <a:solidFill>
                  <a:schemeClr val="bg1">
                    <a:lumMod val="95000"/>
                  </a:schemeClr>
                </a:solidFill>
                <a:latin typeface="Verdana" pitchFamily="34" charset="0"/>
                <a:ea typeface="Verdana" pitchFamily="34" charset="0"/>
                <a:cs typeface="Verdana" pitchFamily="34" charset="0"/>
              </a:rPr>
              <a:t>Lai to panāktu, ir plānotas aktivitātes, kuru rezultātā iedzīvotāju ikdienas ēdienkartē </a:t>
            </a:r>
            <a:r>
              <a:rPr lang="lv-LV" sz="1600" b="1" dirty="0" smtClean="0">
                <a:solidFill>
                  <a:schemeClr val="bg1">
                    <a:lumMod val="95000"/>
                  </a:schemeClr>
                </a:solidFill>
                <a:latin typeface="Verdana" pitchFamily="34" charset="0"/>
                <a:ea typeface="Verdana" pitchFamily="34" charset="0"/>
                <a:cs typeface="Verdana" pitchFamily="34" charset="0"/>
              </a:rPr>
              <a:t>palielinātos svaigu augļu un dārzeņu </a:t>
            </a:r>
            <a:r>
              <a:rPr lang="lv-LV" sz="1600" dirty="0" smtClean="0">
                <a:solidFill>
                  <a:schemeClr val="bg1">
                    <a:lumMod val="95000"/>
                  </a:schemeClr>
                </a:solidFill>
                <a:latin typeface="Verdana" pitchFamily="34" charset="0"/>
                <a:ea typeface="Verdana" pitchFamily="34" charset="0"/>
                <a:cs typeface="Verdana" pitchFamily="34" charset="0"/>
              </a:rPr>
              <a:t>īpatsvars, savukārt </a:t>
            </a:r>
            <a:r>
              <a:rPr lang="lv-LV" sz="1600" b="1" dirty="0" smtClean="0">
                <a:solidFill>
                  <a:schemeClr val="bg1">
                    <a:lumMod val="95000"/>
                  </a:schemeClr>
                </a:solidFill>
                <a:latin typeface="Verdana" pitchFamily="34" charset="0"/>
                <a:ea typeface="Verdana" pitchFamily="34" charset="0"/>
                <a:cs typeface="Verdana" pitchFamily="34" charset="0"/>
              </a:rPr>
              <a:t>samazinātos cukura, sāls un pārtikas piedevu </a:t>
            </a:r>
            <a:r>
              <a:rPr lang="lv-LV" sz="1600" dirty="0" smtClean="0">
                <a:solidFill>
                  <a:schemeClr val="bg1">
                    <a:lumMod val="95000"/>
                  </a:schemeClr>
                </a:solidFill>
                <a:latin typeface="Verdana" pitchFamily="34" charset="0"/>
                <a:ea typeface="Verdana" pitchFamily="34" charset="0"/>
                <a:cs typeface="Verdana" pitchFamily="34" charset="0"/>
              </a:rPr>
              <a:t>patēriņš.</a:t>
            </a:r>
          </a:p>
        </p:txBody>
      </p:sp>
      <p:pic>
        <p:nvPicPr>
          <p:cNvPr id="12" name="Picture 2" descr="C:\Users\LTimsa\AppData\Local\Temp\11diena-Lori Greig.jpg"/>
          <p:cNvPicPr>
            <a:picLocks noChangeAspect="1" noChangeArrowheads="1"/>
          </p:cNvPicPr>
          <p:nvPr/>
        </p:nvPicPr>
        <p:blipFill>
          <a:blip r:embed="rId5" cstate="print"/>
          <a:srcRect/>
          <a:stretch>
            <a:fillRect/>
          </a:stretch>
        </p:blipFill>
        <p:spPr bwMode="auto">
          <a:xfrm>
            <a:off x="1295400" y="4758266"/>
            <a:ext cx="1828800" cy="2099734"/>
          </a:xfrm>
          <a:prstGeom prst="rect">
            <a:avLst/>
          </a:prstGeom>
          <a:ln>
            <a:noFill/>
          </a:ln>
          <a:effectLst>
            <a:softEdge rad="112500"/>
          </a:effectLst>
        </p:spPr>
      </p:pic>
      <p:pic>
        <p:nvPicPr>
          <p:cNvPr id="16" name="Picture 2" descr="http://www.faithimadeblog.com/FILES%2F2014%2F09%2FFRUITS.jpg.axdx"/>
          <p:cNvPicPr>
            <a:picLocks noChangeAspect="1" noChangeArrowheads="1"/>
          </p:cNvPicPr>
          <p:nvPr/>
        </p:nvPicPr>
        <p:blipFill>
          <a:blip r:embed="rId6" cstate="print"/>
          <a:srcRect/>
          <a:stretch>
            <a:fillRect/>
          </a:stretch>
        </p:blipFill>
        <p:spPr bwMode="auto">
          <a:xfrm>
            <a:off x="3200400" y="4648200"/>
            <a:ext cx="2619375" cy="1939642"/>
          </a:xfrm>
          <a:prstGeom prst="rect">
            <a:avLst/>
          </a:prstGeom>
          <a:ln>
            <a:noFill/>
          </a:ln>
          <a:effectLst>
            <a:softEdge rad="112500"/>
          </a:effectLst>
        </p:spPr>
      </p:pic>
      <p:pic>
        <p:nvPicPr>
          <p:cNvPr id="19" name="Picture 2" descr="http://nakedlaw.avvo.com/files/2012/03/food1.jpg"/>
          <p:cNvPicPr>
            <a:picLocks noChangeAspect="1" noChangeArrowheads="1"/>
          </p:cNvPicPr>
          <p:nvPr/>
        </p:nvPicPr>
        <p:blipFill>
          <a:blip r:embed="rId7" cstate="print"/>
          <a:srcRect/>
          <a:stretch>
            <a:fillRect/>
          </a:stretch>
        </p:blipFill>
        <p:spPr bwMode="auto">
          <a:xfrm>
            <a:off x="5940612" y="4648200"/>
            <a:ext cx="2824629" cy="1895475"/>
          </a:xfrm>
          <a:prstGeom prst="rect">
            <a:avLst/>
          </a:prstGeom>
          <a:ln>
            <a:noFill/>
          </a:ln>
          <a:effectLst>
            <a:softEdge rad="112500"/>
          </a:effectLst>
        </p:spPr>
      </p:pic>
      <p:cxnSp>
        <p:nvCxnSpPr>
          <p:cNvPr id="20" name="Straight Connector 19"/>
          <p:cNvCxnSpPr/>
          <p:nvPr/>
        </p:nvCxnSpPr>
        <p:spPr>
          <a:xfrm>
            <a:off x="5943600" y="4800600"/>
            <a:ext cx="2743200" cy="1676400"/>
          </a:xfrm>
          <a:prstGeom prst="line">
            <a:avLst/>
          </a:prstGeom>
          <a:ln w="889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5943600" y="4800600"/>
            <a:ext cx="2667000" cy="1600200"/>
          </a:xfrm>
          <a:prstGeom prst="line">
            <a:avLst/>
          </a:prstGeom>
          <a:ln w="8890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381000" y="0"/>
            <a:ext cx="1761743" cy="1957799"/>
          </a:xfrm>
          <a:prstGeom prst="rect">
            <a:avLst/>
          </a:prstGeom>
        </p:spPr>
      </p:pic>
      <p:sp>
        <p:nvSpPr>
          <p:cNvPr id="5" name="Slaida numura vietturis 4"/>
          <p:cNvSpPr>
            <a:spLocks noGrp="1"/>
          </p:cNvSpPr>
          <p:nvPr>
            <p:ph type="sldNum" sz="quarter" idx="12"/>
          </p:nvPr>
        </p:nvSpPr>
        <p:spPr>
          <a:xfrm>
            <a:off x="6553200" y="6492877"/>
            <a:ext cx="2133600" cy="365123"/>
          </a:xfrm>
        </p:spPr>
        <p:txBody>
          <a:bodyPr/>
          <a:lstStyle/>
          <a:p>
            <a:fld id="{B6F15528-21DE-4FAA-801E-634DDDAF4B2B}" type="slidenum">
              <a:rPr lang="en-US" smtClean="0"/>
              <a:pPr/>
              <a:t>8</a:t>
            </a:fld>
            <a:endParaRPr lang="en-US"/>
          </a:p>
        </p:txBody>
      </p:sp>
      <p:sp>
        <p:nvSpPr>
          <p:cNvPr id="8" name="Virsraksts 1"/>
          <p:cNvSpPr txBox="1">
            <a:spLocks/>
          </p:cNvSpPr>
          <p:nvPr/>
        </p:nvSpPr>
        <p:spPr>
          <a:xfrm>
            <a:off x="2209800" y="304800"/>
            <a:ext cx="5715000" cy="1371600"/>
          </a:xfrm>
          <a:prstGeom prst="rect">
            <a:avLst/>
          </a:prstGeom>
        </p:spPr>
        <p:txBody>
          <a:bodyPr vert="horz" anchor="ctr">
            <a:noAutofit/>
          </a:bodyPr>
          <a:lstStyle/>
          <a:p>
            <a:pPr algn="ctr"/>
            <a:r>
              <a:rPr lang="lv-LV" altLang="lv-LV" sz="2400" b="1" dirty="0" smtClean="0">
                <a:solidFill>
                  <a:schemeClr val="accent2">
                    <a:lumMod val="75000"/>
                  </a:schemeClr>
                </a:solidFill>
                <a:latin typeface="Verdana" pitchFamily="34" charset="0"/>
                <a:ea typeface="Verdana" pitchFamily="34" charset="0"/>
                <a:cs typeface="Verdana" pitchFamily="34" charset="0"/>
                <a:sym typeface="Helvetica Neue Bold Condensed"/>
              </a:rPr>
              <a:t>“Latvijas veselības platformas </a:t>
            </a:r>
            <a:r>
              <a:rPr lang="lv-LV" altLang="lv-LV" sz="2400" b="1" dirty="0" smtClean="0">
                <a:solidFill>
                  <a:schemeClr val="accent2">
                    <a:lumMod val="75000"/>
                  </a:schemeClr>
                </a:solidFill>
                <a:latin typeface="Verdana" pitchFamily="34" charset="0"/>
                <a:ea typeface="Verdana" pitchFamily="34" charset="0"/>
                <a:cs typeface="Verdana" pitchFamily="34" charset="0"/>
                <a:sym typeface="Georgia" pitchFamily="18" charset="0"/>
              </a:rPr>
              <a:t>2015-2065” rīcības virzieni (4)</a:t>
            </a:r>
            <a:endParaRPr kumimoji="0" lang="lv-LV" sz="2400" b="1" i="0" u="none" strike="noStrike" kern="1200" spc="0" normalizeH="0" noProof="0" dirty="0">
              <a:ln>
                <a:noFill/>
              </a:ln>
              <a:solidFill>
                <a:schemeClr val="accent2">
                  <a:lumMod val="75000"/>
                </a:schemeClr>
              </a:solidFill>
              <a:effectLst/>
              <a:uLnTx/>
              <a:uFillTx/>
              <a:latin typeface="Verdana" pitchFamily="34" charset="0"/>
              <a:ea typeface="Verdana" pitchFamily="34" charset="0"/>
              <a:cs typeface="Verdana" pitchFamily="34" charset="0"/>
            </a:endParaRPr>
          </a:p>
        </p:txBody>
      </p:sp>
      <p:sp>
        <p:nvSpPr>
          <p:cNvPr id="9" name="Footer Placeholder 8"/>
          <p:cNvSpPr>
            <a:spLocks noGrp="1"/>
          </p:cNvSpPr>
          <p:nvPr>
            <p:ph type="ftr" sz="quarter" idx="11"/>
          </p:nvPr>
        </p:nvSpPr>
        <p:spPr>
          <a:xfrm>
            <a:off x="3124200" y="6492877"/>
            <a:ext cx="2895600" cy="365123"/>
          </a:xfrm>
        </p:spPr>
        <p:txBody>
          <a:bodyPr/>
          <a:lstStyle/>
          <a:p>
            <a:r>
              <a:rPr lang="en-US" dirty="0" err="1" smtClean="0"/>
              <a:t>Konference</a:t>
            </a:r>
            <a:r>
              <a:rPr lang="en-US" dirty="0" smtClean="0"/>
              <a:t> “</a:t>
            </a:r>
            <a:r>
              <a:rPr lang="en-US" dirty="0" err="1" smtClean="0"/>
              <a:t>Esi</a:t>
            </a:r>
            <a:r>
              <a:rPr lang="en-US" dirty="0" smtClean="0"/>
              <a:t> </a:t>
            </a:r>
            <a:r>
              <a:rPr lang="en-US" dirty="0" err="1" smtClean="0"/>
              <a:t>aktīvs</a:t>
            </a:r>
            <a:r>
              <a:rPr lang="en-US" dirty="0" smtClean="0"/>
              <a:t>!". 09/09/2015, </a:t>
            </a:r>
            <a:r>
              <a:rPr lang="en-US" dirty="0" err="1" smtClean="0"/>
              <a:t>Rīga</a:t>
            </a:r>
            <a:r>
              <a:rPr lang="en-US" dirty="0" smtClean="0"/>
              <a:t>.</a:t>
            </a:r>
            <a:endParaRPr lang="en-US" dirty="0"/>
          </a:p>
        </p:txBody>
      </p:sp>
      <p:pic>
        <p:nvPicPr>
          <p:cNvPr id="10" name="Picture 1" descr="slaids_nr_9.png"/>
          <p:cNvPicPr>
            <a:picLocks noChangeAspect="1"/>
          </p:cNvPicPr>
          <p:nvPr/>
        </p:nvPicPr>
        <p:blipFill>
          <a:blip r:embed="rId4" cstate="print"/>
          <a:srcRect l="12113" t="50997" r="50767" b="12593"/>
          <a:stretch>
            <a:fillRect/>
          </a:stretch>
        </p:blipFill>
        <p:spPr bwMode="auto">
          <a:xfrm>
            <a:off x="304800" y="2057400"/>
            <a:ext cx="4419600" cy="2819400"/>
          </a:xfrm>
          <a:prstGeom prst="rect">
            <a:avLst/>
          </a:prstGeom>
          <a:noFill/>
          <a:ln w="9525">
            <a:noFill/>
            <a:miter lim="800000"/>
            <a:headEnd/>
            <a:tailEnd/>
          </a:ln>
        </p:spPr>
      </p:pic>
      <p:sp>
        <p:nvSpPr>
          <p:cNvPr id="11" name="TextBox 10"/>
          <p:cNvSpPr txBox="1"/>
          <p:nvPr/>
        </p:nvSpPr>
        <p:spPr>
          <a:xfrm>
            <a:off x="4648200" y="2057400"/>
            <a:ext cx="4191000" cy="2800767"/>
          </a:xfrm>
          <a:prstGeom prst="rect">
            <a:avLst/>
          </a:prstGeom>
          <a:solidFill>
            <a:srgbClr val="9D8935"/>
          </a:solidFill>
          <a:ln>
            <a:solidFill>
              <a:srgbClr val="B8A13E"/>
            </a:solidFill>
          </a:ln>
        </p:spPr>
        <p:txBody>
          <a:bodyPr wrap="square" rtlCol="0">
            <a:spAutoFit/>
          </a:bodyPr>
          <a:lstStyle/>
          <a:p>
            <a:r>
              <a:rPr lang="lv-LV" sz="1600" b="1" u="sng" dirty="0" smtClean="0">
                <a:solidFill>
                  <a:schemeClr val="bg1">
                    <a:lumMod val="95000"/>
                  </a:schemeClr>
                </a:solidFill>
                <a:latin typeface="Verdana" pitchFamily="34" charset="0"/>
                <a:ea typeface="Verdana" pitchFamily="34" charset="0"/>
                <a:cs typeface="Verdana" pitchFamily="34" charset="0"/>
              </a:rPr>
              <a:t>Mērķis</a:t>
            </a:r>
            <a:r>
              <a:rPr lang="lv-LV" sz="1600" dirty="0" smtClean="0">
                <a:solidFill>
                  <a:schemeClr val="bg1">
                    <a:lumMod val="95000"/>
                  </a:schemeClr>
                </a:solidFill>
                <a:latin typeface="Verdana" pitchFamily="34" charset="0"/>
                <a:ea typeface="Verdana" pitchFamily="34" charset="0"/>
                <a:cs typeface="Verdana" pitchFamily="34" charset="0"/>
              </a:rPr>
              <a:t> - 2065.g. </a:t>
            </a:r>
            <a:r>
              <a:rPr lang="lv-LV" sz="1600" b="1" dirty="0" smtClean="0">
                <a:solidFill>
                  <a:schemeClr val="bg1">
                    <a:lumMod val="95000"/>
                  </a:schemeClr>
                </a:solidFill>
                <a:latin typeface="Verdana" pitchFamily="34" charset="0"/>
                <a:ea typeface="Verdana" pitchFamily="34" charset="0"/>
                <a:cs typeface="Verdana" pitchFamily="34" charset="0"/>
              </a:rPr>
              <a:t>pietiekamas fiziskās aktivitātes ir vismaz 80% iedzīvotāju </a:t>
            </a:r>
            <a:r>
              <a:rPr lang="lv-LV" sz="1600" dirty="0" smtClean="0">
                <a:solidFill>
                  <a:schemeClr val="bg1">
                    <a:lumMod val="95000"/>
                  </a:schemeClr>
                </a:solidFill>
                <a:latin typeface="Verdana" pitchFamily="34" charset="0"/>
                <a:ea typeface="Verdana" pitchFamily="34" charset="0"/>
                <a:cs typeface="Verdana" pitchFamily="34" charset="0"/>
              </a:rPr>
              <a:t>vecumā 15 -64 g. (2012.g. – ir 15% iedz.). </a:t>
            </a:r>
          </a:p>
          <a:p>
            <a:endParaRPr lang="lv-LV" sz="1600" dirty="0" smtClean="0">
              <a:solidFill>
                <a:schemeClr val="bg1">
                  <a:lumMod val="95000"/>
                </a:schemeClr>
              </a:solidFill>
              <a:latin typeface="Verdana" pitchFamily="34" charset="0"/>
              <a:ea typeface="Verdana" pitchFamily="34" charset="0"/>
              <a:cs typeface="Verdana" pitchFamily="34" charset="0"/>
            </a:endParaRPr>
          </a:p>
          <a:p>
            <a:r>
              <a:rPr lang="lv-LV" sz="1600" dirty="0" smtClean="0">
                <a:solidFill>
                  <a:schemeClr val="bg1">
                    <a:lumMod val="95000"/>
                  </a:schemeClr>
                </a:solidFill>
                <a:latin typeface="Verdana" pitchFamily="34" charset="0"/>
                <a:ea typeface="Verdana" pitchFamily="34" charset="0"/>
                <a:cs typeface="Verdana" pitchFamily="34" charset="0"/>
              </a:rPr>
              <a:t>Lai to panāktu, sadarbībā ar pašvaldībām tiek plānots popularizēt aktīvo atpūtu, kā arī izglītot iedzīvotājus par viņiem pieejamām iespējām, tā uzlabojot vispārējo sabiedrības veselību.</a:t>
            </a:r>
            <a:endParaRPr lang="lv-LV" sz="1600" dirty="0">
              <a:solidFill>
                <a:schemeClr val="bg1">
                  <a:lumMod val="95000"/>
                </a:schemeClr>
              </a:solidFill>
              <a:latin typeface="Verdana" pitchFamily="34" charset="0"/>
              <a:ea typeface="Verdana" pitchFamily="34" charset="0"/>
              <a:cs typeface="Verdana" pitchFamily="34" charset="0"/>
            </a:endParaRPr>
          </a:p>
        </p:txBody>
      </p:sp>
      <p:pic>
        <p:nvPicPr>
          <p:cNvPr id="12" name="Attēls 9" descr="3diena.jpg"/>
          <p:cNvPicPr>
            <a:picLocks noChangeAspect="1"/>
          </p:cNvPicPr>
          <p:nvPr/>
        </p:nvPicPr>
        <p:blipFill>
          <a:blip r:embed="rId5" cstate="print"/>
          <a:stretch>
            <a:fillRect/>
          </a:stretch>
        </p:blipFill>
        <p:spPr>
          <a:xfrm>
            <a:off x="4343400" y="4953000"/>
            <a:ext cx="2994660" cy="1539240"/>
          </a:xfrm>
          <a:prstGeom prst="rect">
            <a:avLst/>
          </a:prstGeom>
          <a:ln>
            <a:noFill/>
          </a:ln>
          <a:effectLst>
            <a:softEdge rad="112500"/>
          </a:effectLst>
        </p:spPr>
      </p:pic>
      <p:pic>
        <p:nvPicPr>
          <p:cNvPr id="13" name="Picture 8" descr="http://www.bhfactive.org.uk/assets/9be5d85b52/jogging.jpg"/>
          <p:cNvPicPr>
            <a:picLocks noChangeAspect="1" noChangeArrowheads="1"/>
          </p:cNvPicPr>
          <p:nvPr/>
        </p:nvPicPr>
        <p:blipFill>
          <a:blip r:embed="rId6" cstate="print"/>
          <a:srcRect/>
          <a:stretch>
            <a:fillRect/>
          </a:stretch>
        </p:blipFill>
        <p:spPr bwMode="auto">
          <a:xfrm>
            <a:off x="762000" y="4953000"/>
            <a:ext cx="3709016" cy="1311275"/>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381000" y="0"/>
            <a:ext cx="1761743" cy="1957799"/>
          </a:xfrm>
          <a:prstGeom prst="rect">
            <a:avLst/>
          </a:prstGeom>
        </p:spPr>
      </p:pic>
      <p:sp>
        <p:nvSpPr>
          <p:cNvPr id="5" name="Slaida numura vietturis 4"/>
          <p:cNvSpPr>
            <a:spLocks noGrp="1"/>
          </p:cNvSpPr>
          <p:nvPr>
            <p:ph type="sldNum" sz="quarter" idx="12"/>
          </p:nvPr>
        </p:nvSpPr>
        <p:spPr>
          <a:xfrm>
            <a:off x="6553200" y="6492877"/>
            <a:ext cx="2133600" cy="365123"/>
          </a:xfrm>
        </p:spPr>
        <p:txBody>
          <a:bodyPr/>
          <a:lstStyle/>
          <a:p>
            <a:fld id="{B6F15528-21DE-4FAA-801E-634DDDAF4B2B}" type="slidenum">
              <a:rPr lang="en-US" smtClean="0"/>
              <a:pPr/>
              <a:t>9</a:t>
            </a:fld>
            <a:endParaRPr lang="en-US"/>
          </a:p>
        </p:txBody>
      </p:sp>
      <p:sp>
        <p:nvSpPr>
          <p:cNvPr id="8" name="Virsraksts 1"/>
          <p:cNvSpPr txBox="1">
            <a:spLocks/>
          </p:cNvSpPr>
          <p:nvPr/>
        </p:nvSpPr>
        <p:spPr>
          <a:xfrm>
            <a:off x="2209800" y="304800"/>
            <a:ext cx="5715000" cy="1371600"/>
          </a:xfrm>
          <a:prstGeom prst="rect">
            <a:avLst/>
          </a:prstGeom>
        </p:spPr>
        <p:txBody>
          <a:bodyPr vert="horz" anchor="ctr">
            <a:noAutofit/>
          </a:bodyPr>
          <a:lstStyle/>
          <a:p>
            <a:pPr algn="ctr"/>
            <a:r>
              <a:rPr lang="lv-LV" altLang="lv-LV" sz="2400" b="1" dirty="0" smtClean="0">
                <a:solidFill>
                  <a:schemeClr val="accent2">
                    <a:lumMod val="75000"/>
                  </a:schemeClr>
                </a:solidFill>
                <a:latin typeface="Verdana" pitchFamily="34" charset="0"/>
                <a:ea typeface="Verdana" pitchFamily="34" charset="0"/>
                <a:cs typeface="Verdana" pitchFamily="34" charset="0"/>
                <a:sym typeface="Helvetica Neue Bold Condensed"/>
              </a:rPr>
              <a:t>“Latvijas veselības platformas </a:t>
            </a:r>
            <a:r>
              <a:rPr lang="lv-LV" altLang="lv-LV" sz="2400" b="1" dirty="0" smtClean="0">
                <a:solidFill>
                  <a:schemeClr val="accent2">
                    <a:lumMod val="75000"/>
                  </a:schemeClr>
                </a:solidFill>
                <a:latin typeface="Verdana" pitchFamily="34" charset="0"/>
                <a:ea typeface="Verdana" pitchFamily="34" charset="0"/>
                <a:cs typeface="Verdana" pitchFamily="34" charset="0"/>
                <a:sym typeface="Georgia" pitchFamily="18" charset="0"/>
              </a:rPr>
              <a:t>2015-2065” (5)</a:t>
            </a:r>
            <a:endParaRPr kumimoji="0" lang="lv-LV" sz="2400" b="1" i="0" u="none" strike="noStrike" kern="1200" spc="0" normalizeH="0" noProof="0" dirty="0">
              <a:ln>
                <a:noFill/>
              </a:ln>
              <a:solidFill>
                <a:schemeClr val="accent2">
                  <a:lumMod val="75000"/>
                </a:schemeClr>
              </a:solidFill>
              <a:effectLst/>
              <a:uLnTx/>
              <a:uFillTx/>
              <a:latin typeface="Verdana" pitchFamily="34" charset="0"/>
              <a:ea typeface="Verdana" pitchFamily="34" charset="0"/>
              <a:cs typeface="Verdana" pitchFamily="34" charset="0"/>
            </a:endParaRPr>
          </a:p>
        </p:txBody>
      </p:sp>
      <p:sp>
        <p:nvSpPr>
          <p:cNvPr id="9" name="Footer Placeholder 8"/>
          <p:cNvSpPr>
            <a:spLocks noGrp="1"/>
          </p:cNvSpPr>
          <p:nvPr>
            <p:ph type="ftr" sz="quarter" idx="11"/>
          </p:nvPr>
        </p:nvSpPr>
        <p:spPr>
          <a:xfrm>
            <a:off x="3124200" y="6492877"/>
            <a:ext cx="2895600" cy="365123"/>
          </a:xfrm>
        </p:spPr>
        <p:txBody>
          <a:bodyPr/>
          <a:lstStyle/>
          <a:p>
            <a:r>
              <a:rPr lang="en-US" dirty="0" err="1" smtClean="0"/>
              <a:t>Konference</a:t>
            </a:r>
            <a:r>
              <a:rPr lang="en-US" dirty="0" smtClean="0"/>
              <a:t> “</a:t>
            </a:r>
            <a:r>
              <a:rPr lang="en-US" dirty="0" err="1" smtClean="0"/>
              <a:t>Esi</a:t>
            </a:r>
            <a:r>
              <a:rPr lang="en-US" dirty="0" smtClean="0"/>
              <a:t> </a:t>
            </a:r>
            <a:r>
              <a:rPr lang="en-US" dirty="0" err="1" smtClean="0"/>
              <a:t>aktīvs</a:t>
            </a:r>
            <a:r>
              <a:rPr lang="en-US" dirty="0" smtClean="0"/>
              <a:t>!". 09/09/2015, </a:t>
            </a:r>
            <a:r>
              <a:rPr lang="en-US" dirty="0" err="1" smtClean="0"/>
              <a:t>Rīga</a:t>
            </a:r>
            <a:r>
              <a:rPr lang="en-US" dirty="0" smtClean="0"/>
              <a:t>.</a:t>
            </a:r>
            <a:endParaRPr lang="en-US" dirty="0"/>
          </a:p>
        </p:txBody>
      </p:sp>
      <p:pic>
        <p:nvPicPr>
          <p:cNvPr id="7" name="Picture 1" descr="slaidi_2_ppt-06.png"/>
          <p:cNvPicPr>
            <a:picLocks noChangeAspect="1"/>
          </p:cNvPicPr>
          <p:nvPr/>
        </p:nvPicPr>
        <p:blipFill>
          <a:blip r:embed="rId4" cstate="print"/>
          <a:srcRect/>
          <a:stretch>
            <a:fillRect/>
          </a:stretch>
        </p:blipFill>
        <p:spPr bwMode="auto">
          <a:xfrm>
            <a:off x="533400" y="1752600"/>
            <a:ext cx="8126413" cy="457269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3825</TotalTime>
  <Words>2599</Words>
  <Application>Microsoft Office PowerPoint</Application>
  <PresentationFormat>On-screen Show (4:3)</PresentationFormat>
  <Paragraphs>390</Paragraphs>
  <Slides>38</Slides>
  <Notes>36</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38</vt:i4>
      </vt:variant>
    </vt:vector>
  </HeadingPairs>
  <TitlesOfParts>
    <vt:vector size="40" baseType="lpstr">
      <vt:lpstr>Office Theme</vt:lpstr>
      <vt:lpstr>Acrobat Document</vt:lpstr>
      <vt:lpstr>Politikas iniciatīvas veselības un fiziskās aktivitātes veicināšanai bērnu un jauniešu vidū</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Prezentācijas tēmas nosaukums</dc:title>
  <dc:creator>Dagnija</dc:creator>
  <cp:lastModifiedBy>ltimsa</cp:lastModifiedBy>
  <cp:revision>778</cp:revision>
  <dcterms:created xsi:type="dcterms:W3CDTF">2006-08-16T00:00:00Z</dcterms:created>
  <dcterms:modified xsi:type="dcterms:W3CDTF">2015-09-02T09:08:04Z</dcterms:modified>
</cp:coreProperties>
</file>