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notesSlides/notesSlide1.xml" ContentType="application/vnd.openxmlformats-officedocument.presentationml.notesSlide+xml"/>
  <Override PartName="/ppt/charts/chart4.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2.xml" ContentType="application/vnd.openxmlformats-officedocument.presentationml.notesSlide+xml"/>
  <Override PartName="/ppt/charts/chart5.xml" ContentType="application/vnd.openxmlformats-officedocument.drawingml.chart+xml"/>
  <Override PartName="/ppt/charts/style2.xml" ContentType="application/vnd.ms-office.chartstyle+xml"/>
  <Override PartName="/ppt/charts/colors2.xml" ContentType="application/vnd.ms-office.chartcolorstyle+xml"/>
  <Override PartName="/ppt/charts/chart6.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3.xml" ContentType="application/vnd.openxmlformats-officedocument.presentationml.notesSlide+xml"/>
  <Override PartName="/ppt/charts/chart7.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4.xml" ContentType="application/vnd.openxmlformats-officedocument.presentationml.notesSlide+xml"/>
  <Override PartName="/ppt/charts/chart8.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5.xml" ContentType="application/vnd.openxmlformats-officedocument.presentationml.notesSlide+xml"/>
  <Override PartName="/ppt/charts/chart9.xml" ContentType="application/vnd.openxmlformats-officedocument.drawingml.chart+xml"/>
  <Override PartName="/ppt/charts/style6.xml" ContentType="application/vnd.ms-office.chartstyle+xml"/>
  <Override PartName="/ppt/charts/colors6.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61" r:id="rId2"/>
    <p:sldId id="262" r:id="rId3"/>
    <p:sldId id="330" r:id="rId4"/>
    <p:sldId id="263" r:id="rId5"/>
    <p:sldId id="279" r:id="rId6"/>
    <p:sldId id="316" r:id="rId7"/>
    <p:sldId id="317" r:id="rId8"/>
    <p:sldId id="327" r:id="rId9"/>
    <p:sldId id="343" r:id="rId10"/>
    <p:sldId id="345" r:id="rId11"/>
    <p:sldId id="344" r:id="rId12"/>
    <p:sldId id="346" r:id="rId13"/>
    <p:sldId id="347" r:id="rId14"/>
    <p:sldId id="348" r:id="rId15"/>
    <p:sldId id="349" r:id="rId16"/>
    <p:sldId id="350" r:id="rId17"/>
    <p:sldId id="337" r:id="rId18"/>
    <p:sldId id="338" r:id="rId19"/>
    <p:sldId id="339" r:id="rId20"/>
    <p:sldId id="341" r:id="rId21"/>
    <p:sldId id="259" r:id="rId22"/>
    <p:sldId id="315" r:id="rId23"/>
  </p:sldIdLst>
  <p:sldSz cx="9144000" cy="6858000" type="screen4x3"/>
  <p:notesSz cx="6858000" cy="9144000"/>
  <p:defaultTextStyle>
    <a:defPPr>
      <a:defRPr lang="en-US"/>
    </a:defPPr>
    <a:lvl1pPr marL="0" algn="l" defTabSz="939575" rtl="0" eaLnBrk="1" latinLnBrk="0" hangingPunct="1">
      <a:defRPr sz="1700" kern="1200">
        <a:solidFill>
          <a:schemeClr val="tx1"/>
        </a:solidFill>
        <a:latin typeface="+mn-lt"/>
        <a:ea typeface="+mn-ea"/>
        <a:cs typeface="+mn-cs"/>
      </a:defRPr>
    </a:lvl1pPr>
    <a:lvl2pPr marL="469788" algn="l" defTabSz="939575" rtl="0" eaLnBrk="1" latinLnBrk="0" hangingPunct="1">
      <a:defRPr sz="1700" kern="1200">
        <a:solidFill>
          <a:schemeClr val="tx1"/>
        </a:solidFill>
        <a:latin typeface="+mn-lt"/>
        <a:ea typeface="+mn-ea"/>
        <a:cs typeface="+mn-cs"/>
      </a:defRPr>
    </a:lvl2pPr>
    <a:lvl3pPr marL="939575" algn="l" defTabSz="939575" rtl="0" eaLnBrk="1" latinLnBrk="0" hangingPunct="1">
      <a:defRPr sz="1700" kern="1200">
        <a:solidFill>
          <a:schemeClr val="tx1"/>
        </a:solidFill>
        <a:latin typeface="+mn-lt"/>
        <a:ea typeface="+mn-ea"/>
        <a:cs typeface="+mn-cs"/>
      </a:defRPr>
    </a:lvl3pPr>
    <a:lvl4pPr marL="1409365" algn="l" defTabSz="939575" rtl="0" eaLnBrk="1" latinLnBrk="0" hangingPunct="1">
      <a:defRPr sz="1700" kern="1200">
        <a:solidFill>
          <a:schemeClr val="tx1"/>
        </a:solidFill>
        <a:latin typeface="+mn-lt"/>
        <a:ea typeface="+mn-ea"/>
        <a:cs typeface="+mn-cs"/>
      </a:defRPr>
    </a:lvl4pPr>
    <a:lvl5pPr marL="1879152" algn="l" defTabSz="939575" rtl="0" eaLnBrk="1" latinLnBrk="0" hangingPunct="1">
      <a:defRPr sz="1700" kern="1200">
        <a:solidFill>
          <a:schemeClr val="tx1"/>
        </a:solidFill>
        <a:latin typeface="+mn-lt"/>
        <a:ea typeface="+mn-ea"/>
        <a:cs typeface="+mn-cs"/>
      </a:defRPr>
    </a:lvl5pPr>
    <a:lvl6pPr marL="2348940" algn="l" defTabSz="939575" rtl="0" eaLnBrk="1" latinLnBrk="0" hangingPunct="1">
      <a:defRPr sz="1700" kern="1200">
        <a:solidFill>
          <a:schemeClr val="tx1"/>
        </a:solidFill>
        <a:latin typeface="+mn-lt"/>
        <a:ea typeface="+mn-ea"/>
        <a:cs typeface="+mn-cs"/>
      </a:defRPr>
    </a:lvl6pPr>
    <a:lvl7pPr marL="2818729" algn="l" defTabSz="939575" rtl="0" eaLnBrk="1" latinLnBrk="0" hangingPunct="1">
      <a:defRPr sz="1700" kern="1200">
        <a:solidFill>
          <a:schemeClr val="tx1"/>
        </a:solidFill>
        <a:latin typeface="+mn-lt"/>
        <a:ea typeface="+mn-ea"/>
        <a:cs typeface="+mn-cs"/>
      </a:defRPr>
    </a:lvl7pPr>
    <a:lvl8pPr marL="3288515" algn="l" defTabSz="939575" rtl="0" eaLnBrk="1" latinLnBrk="0" hangingPunct="1">
      <a:defRPr sz="1700" kern="1200">
        <a:solidFill>
          <a:schemeClr val="tx1"/>
        </a:solidFill>
        <a:latin typeface="+mn-lt"/>
        <a:ea typeface="+mn-ea"/>
        <a:cs typeface="+mn-cs"/>
      </a:defRPr>
    </a:lvl8pPr>
    <a:lvl9pPr marL="3758305" algn="l" defTabSz="939575" rtl="0" eaLnBrk="1" latinLnBrk="0" hangingPunct="1">
      <a:defRPr sz="17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397" autoAdjust="0"/>
    <p:restoredTop sz="94660"/>
  </p:normalViewPr>
  <p:slideViewPr>
    <p:cSldViewPr>
      <p:cViewPr>
        <p:scale>
          <a:sx n="66" d="100"/>
          <a:sy n="66" d="100"/>
        </p:scale>
        <p:origin x="840"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1.xml"/><Relationship Id="rId1" Type="http://schemas.microsoft.com/office/2011/relationships/chartStyle" Target="style1.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2.xml"/><Relationship Id="rId1" Type="http://schemas.microsoft.com/office/2011/relationships/chartStyle" Target="style2.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3.xml"/><Relationship Id="rId1" Type="http://schemas.microsoft.com/office/2011/relationships/chartStyle" Target="style3.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4.xml"/><Relationship Id="rId1" Type="http://schemas.microsoft.com/office/2011/relationships/chartStyle" Target="style4.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8.xlsx"/><Relationship Id="rId2" Type="http://schemas.microsoft.com/office/2011/relationships/chartColorStyle" Target="colors5.xml"/><Relationship Id="rId1" Type="http://schemas.microsoft.com/office/2011/relationships/chartStyle" Target="style5.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9.xlsx"/><Relationship Id="rId2" Type="http://schemas.microsoft.com/office/2011/relationships/chartColorStyle" Target="colors6.xml"/><Relationship Id="rId1" Type="http://schemas.microsoft.com/office/2011/relationships/chartStyle" Target="style6.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3720875555833041E-2"/>
          <c:y val="3.369842089410955E-2"/>
          <c:w val="0.78656324770117958"/>
          <c:h val="0.87247028107988034"/>
        </c:manualLayout>
      </c:layout>
      <c:barChart>
        <c:barDir val="col"/>
        <c:grouping val="clustered"/>
        <c:varyColors val="0"/>
        <c:ser>
          <c:idx val="0"/>
          <c:order val="0"/>
          <c:tx>
            <c:strRef>
              <c:f>Sheet1!$B$1</c:f>
              <c:strCache>
                <c:ptCount val="1"/>
                <c:pt idx="0">
                  <c:v>Latvijā</c:v>
                </c:pt>
              </c:strCache>
            </c:strRef>
          </c:tx>
          <c:spPr>
            <a:solidFill>
              <a:schemeClr val="accent2"/>
            </a:solidFill>
          </c:spPr>
          <c:invertIfNegative val="0"/>
          <c:dLbls>
            <c:spPr>
              <a:noFill/>
              <a:ln>
                <a:noFill/>
              </a:ln>
              <a:effectLst/>
            </c:spPr>
            <c:txPr>
              <a:bodyPr/>
              <a:lstStyle/>
              <a:p>
                <a:pPr>
                  <a:defRPr sz="2000" b="1">
                    <a:solidFill>
                      <a:srgbClr val="FF0000"/>
                    </a:solidFill>
                  </a:defRPr>
                </a:pPr>
                <a:endParaRPr lang="lv-LV"/>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Sheet1!$A$2:$A$4</c:f>
              <c:strCache>
                <c:ptCount val="3"/>
                <c:pt idx="0">
                  <c:v>2010</c:v>
                </c:pt>
                <c:pt idx="1">
                  <c:v>2014</c:v>
                </c:pt>
                <c:pt idx="2">
                  <c:v>2020 (?)</c:v>
                </c:pt>
              </c:strCache>
            </c:strRef>
          </c:cat>
          <c:val>
            <c:numRef>
              <c:f>Sheet1!$B$2:$B$4</c:f>
              <c:numCache>
                <c:formatCode>0</c:formatCode>
                <c:ptCount val="3"/>
                <c:pt idx="0">
                  <c:v>27</c:v>
                </c:pt>
                <c:pt idx="1">
                  <c:v>31</c:v>
                </c:pt>
                <c:pt idx="2">
                  <c:v>42</c:v>
                </c:pt>
              </c:numCache>
            </c:numRef>
          </c:val>
        </c:ser>
        <c:ser>
          <c:idx val="1"/>
          <c:order val="1"/>
          <c:tx>
            <c:strRef>
              <c:f>Sheet1!$C$1</c:f>
              <c:strCache>
                <c:ptCount val="1"/>
                <c:pt idx="0">
                  <c:v>Vidēji ES</c:v>
                </c:pt>
              </c:strCache>
            </c:strRef>
          </c:tx>
          <c:spPr>
            <a:solidFill>
              <a:schemeClr val="accent1"/>
            </a:solidFill>
          </c:spPr>
          <c:invertIfNegative val="0"/>
          <c:dLbls>
            <c:numFmt formatCode="General" sourceLinked="0"/>
            <c:spPr>
              <a:noFill/>
              <a:ln>
                <a:noFill/>
              </a:ln>
              <a:effectLst/>
            </c:spPr>
            <c:txPr>
              <a:bodyPr/>
              <a:lstStyle/>
              <a:p>
                <a:pPr>
                  <a:defRPr sz="2000" b="1">
                    <a:solidFill>
                      <a:srgbClr val="0F85F1"/>
                    </a:solidFill>
                  </a:defRPr>
                </a:pPr>
                <a:endParaRPr lang="lv-LV"/>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Sheet1!$A$2:$A$4</c:f>
              <c:strCache>
                <c:ptCount val="3"/>
                <c:pt idx="0">
                  <c:v>2010</c:v>
                </c:pt>
                <c:pt idx="1">
                  <c:v>2014</c:v>
                </c:pt>
                <c:pt idx="2">
                  <c:v>2020 (?)</c:v>
                </c:pt>
              </c:strCache>
            </c:strRef>
          </c:cat>
          <c:val>
            <c:numRef>
              <c:f>Sheet1!$C$2:$C$4</c:f>
              <c:numCache>
                <c:formatCode>0</c:formatCode>
                <c:ptCount val="3"/>
                <c:pt idx="0">
                  <c:v>40</c:v>
                </c:pt>
                <c:pt idx="1">
                  <c:v>41</c:v>
                </c:pt>
                <c:pt idx="2">
                  <c:v>42</c:v>
                </c:pt>
              </c:numCache>
            </c:numRef>
          </c:val>
        </c:ser>
        <c:dLbls>
          <c:showLegendKey val="0"/>
          <c:showVal val="0"/>
          <c:showCatName val="0"/>
          <c:showSerName val="0"/>
          <c:showPercent val="0"/>
          <c:showBubbleSize val="0"/>
        </c:dLbls>
        <c:gapWidth val="150"/>
        <c:axId val="92398560"/>
        <c:axId val="92394640"/>
      </c:barChart>
      <c:catAx>
        <c:axId val="92398560"/>
        <c:scaling>
          <c:orientation val="minMax"/>
        </c:scaling>
        <c:delete val="0"/>
        <c:axPos val="b"/>
        <c:numFmt formatCode="General" sourceLinked="1"/>
        <c:majorTickMark val="out"/>
        <c:minorTickMark val="none"/>
        <c:tickLblPos val="nextTo"/>
        <c:txPr>
          <a:bodyPr/>
          <a:lstStyle/>
          <a:p>
            <a:pPr>
              <a:defRPr sz="1800"/>
            </a:pPr>
            <a:endParaRPr lang="lv-LV"/>
          </a:p>
        </c:txPr>
        <c:crossAx val="92394640"/>
        <c:crosses val="autoZero"/>
        <c:auto val="1"/>
        <c:lblAlgn val="ctr"/>
        <c:lblOffset val="100"/>
        <c:noMultiLvlLbl val="0"/>
      </c:catAx>
      <c:valAx>
        <c:axId val="92394640"/>
        <c:scaling>
          <c:orientation val="minMax"/>
        </c:scaling>
        <c:delete val="0"/>
        <c:axPos val="l"/>
        <c:majorGridlines/>
        <c:numFmt formatCode="0" sourceLinked="0"/>
        <c:majorTickMark val="out"/>
        <c:minorTickMark val="none"/>
        <c:tickLblPos val="nextTo"/>
        <c:txPr>
          <a:bodyPr/>
          <a:lstStyle/>
          <a:p>
            <a:pPr>
              <a:defRPr sz="1800"/>
            </a:pPr>
            <a:endParaRPr lang="lv-LV"/>
          </a:p>
        </c:txPr>
        <c:crossAx val="92398560"/>
        <c:crosses val="autoZero"/>
        <c:crossBetween val="between"/>
      </c:valAx>
    </c:plotArea>
    <c:legend>
      <c:legendPos val="r"/>
      <c:layout>
        <c:manualLayout>
          <c:xMode val="edge"/>
          <c:yMode val="edge"/>
          <c:x val="0.82925786266285073"/>
          <c:y val="0.14193284079546731"/>
          <c:w val="0.16188629174564589"/>
          <c:h val="0.6984973891789803"/>
        </c:manualLayout>
      </c:layout>
      <c:overlay val="0"/>
      <c:txPr>
        <a:bodyPr/>
        <a:lstStyle/>
        <a:p>
          <a:pPr>
            <a:defRPr sz="2000"/>
          </a:pPr>
          <a:endParaRPr lang="lv-LV"/>
        </a:p>
      </c:txPr>
    </c:legend>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3.8251262602784074E-2"/>
          <c:y val="3.9162870792134208E-2"/>
          <c:w val="0.76593024909907059"/>
          <c:h val="0.87247028107988034"/>
        </c:manualLayout>
      </c:layout>
      <c:barChart>
        <c:barDir val="col"/>
        <c:grouping val="clustered"/>
        <c:varyColors val="0"/>
        <c:ser>
          <c:idx val="0"/>
          <c:order val="0"/>
          <c:tx>
            <c:strRef>
              <c:f>Sheet1!$B$1</c:f>
              <c:strCache>
                <c:ptCount val="1"/>
                <c:pt idx="0">
                  <c:v>Valsts budžeta programma 09.00.00 “Sports” (miljoni EUR)</c:v>
                </c:pt>
              </c:strCache>
            </c:strRef>
          </c:tx>
          <c:spPr>
            <a:solidFill>
              <a:srgbClr val="C00000"/>
            </a:solidFill>
          </c:spPr>
          <c:invertIfNegative val="0"/>
          <c:dLbls>
            <c:dLbl>
              <c:idx val="0"/>
              <c:layout>
                <c:manualLayout>
                  <c:x val="0"/>
                  <c:y val="-2.8711231476563487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2.951961590098503E-3"/>
                  <c:y val="-3.6321648641294287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1.822688830562855E-7"/>
                  <c:y val="-1.5873015873015883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0"/>
                  <c:y val="2.4160177027514446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6"/>
              <c:layout>
                <c:manualLayout>
                  <c:x val="4.6296296296296433E-3"/>
                  <c:y val="-1.9841269841269875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0"/>
              <c:layout>
                <c:manualLayout>
                  <c:x val="-1.08237341269943E-16"/>
                  <c:y val="-1.0224306800049592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1"/>
              <c:layout>
                <c:manualLayout>
                  <c:x val="4.4279423851477746E-3"/>
                  <c:y val="-1.0084305701193019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1300" b="1"/>
                </a:pPr>
                <a:endParaRPr lang="lv-LV"/>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numRef>
              <c:f>Sheet1!$A$2:$A$13</c:f>
              <c:numCache>
                <c:formatCode>General</c:formatCode>
                <c:ptCount val="12"/>
                <c:pt idx="0">
                  <c:v>2004</c:v>
                </c:pt>
                <c:pt idx="1">
                  <c:v>2005</c:v>
                </c:pt>
                <c:pt idx="2">
                  <c:v>2006</c:v>
                </c:pt>
                <c:pt idx="3">
                  <c:v>2007</c:v>
                </c:pt>
                <c:pt idx="4">
                  <c:v>2008</c:v>
                </c:pt>
                <c:pt idx="5">
                  <c:v>2009</c:v>
                </c:pt>
                <c:pt idx="6">
                  <c:v>2010</c:v>
                </c:pt>
                <c:pt idx="7">
                  <c:v>2011</c:v>
                </c:pt>
                <c:pt idx="8">
                  <c:v>2012</c:v>
                </c:pt>
                <c:pt idx="9">
                  <c:v>2013</c:v>
                </c:pt>
                <c:pt idx="10">
                  <c:v>2014</c:v>
                </c:pt>
                <c:pt idx="11">
                  <c:v>2015</c:v>
                </c:pt>
              </c:numCache>
            </c:numRef>
          </c:cat>
          <c:val>
            <c:numRef>
              <c:f>Sheet1!$B$2:$B$13</c:f>
              <c:numCache>
                <c:formatCode>0.00</c:formatCode>
                <c:ptCount val="12"/>
                <c:pt idx="0">
                  <c:v>21.16</c:v>
                </c:pt>
                <c:pt idx="1">
                  <c:v>24.42</c:v>
                </c:pt>
                <c:pt idx="2">
                  <c:v>31.36</c:v>
                </c:pt>
                <c:pt idx="3">
                  <c:v>38.22</c:v>
                </c:pt>
                <c:pt idx="4">
                  <c:v>39.24</c:v>
                </c:pt>
                <c:pt idx="5">
                  <c:v>25.28</c:v>
                </c:pt>
                <c:pt idx="6">
                  <c:v>20.87</c:v>
                </c:pt>
                <c:pt idx="7">
                  <c:v>19.79</c:v>
                </c:pt>
                <c:pt idx="8">
                  <c:v>22.31</c:v>
                </c:pt>
                <c:pt idx="9">
                  <c:v>23.6</c:v>
                </c:pt>
                <c:pt idx="10">
                  <c:v>36.299999999999997</c:v>
                </c:pt>
                <c:pt idx="11">
                  <c:v>30.47</c:v>
                </c:pt>
              </c:numCache>
            </c:numRef>
          </c:val>
        </c:ser>
        <c:ser>
          <c:idx val="1"/>
          <c:order val="1"/>
          <c:tx>
            <c:strRef>
              <c:f>Sheet1!$C$1</c:f>
              <c:strCache>
                <c:ptCount val="1"/>
                <c:pt idx="0">
                  <c:v>Valsts budžeta programma 09.00.00 “Sports” bez valsts galvoto aizdevumu atmaksas (miljoni EUR)</c:v>
                </c:pt>
              </c:strCache>
            </c:strRef>
          </c:tx>
          <c:spPr>
            <a:solidFill>
              <a:srgbClr val="00B050"/>
            </a:solidFill>
          </c:spPr>
          <c:invertIfNegative val="0"/>
          <c:dLbls>
            <c:dLbl>
              <c:idx val="1"/>
              <c:layout>
                <c:manualLayout>
                  <c:x val="2.951961590098503E-3"/>
                  <c:y val="-1.9748376512198795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1.3888888888888931E-2"/>
                  <c:y val="1.8187620582885868E-17"/>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2.083315106445028E-2"/>
                  <c:y val="-1.190507436570433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5"/>
              <c:layout>
                <c:manualLayout>
                  <c:x val="1.3888888888888931E-2"/>
                  <c:y val="0"/>
                </c:manualLayout>
              </c:layout>
              <c:showLegendKey val="0"/>
              <c:showVal val="1"/>
              <c:showCatName val="0"/>
              <c:showSerName val="0"/>
              <c:showPercent val="0"/>
              <c:showBubbleSize val="0"/>
              <c:extLst>
                <c:ext xmlns:c15="http://schemas.microsoft.com/office/drawing/2012/chart" uri="{CE6537A1-D6FC-4f65-9D91-7224C49458BB}">
                  <c15:layout/>
                </c:ext>
              </c:extLst>
            </c:dLbl>
            <c:dLbl>
              <c:idx val="6"/>
              <c:layout>
                <c:manualLayout>
                  <c:x val="1.6203703703703731E-2"/>
                  <c:y val="-1.5873015873015883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7"/>
              <c:layout>
                <c:manualLayout>
                  <c:x val="1.388886306245328E-2"/>
                  <c:y val="-2.8321531102019262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8"/>
              <c:layout>
                <c:manualLayout>
                  <c:x val="1.3888888888888931E-2"/>
                  <c:y val="3.9682539682538952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9"/>
              <c:layout>
                <c:manualLayout>
                  <c:x val="1.0331865565344808E-2"/>
                  <c:y val="-7.6682301000371936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0"/>
              <c:layout>
                <c:manualLayout>
                  <c:x val="1.6235788745541841E-2"/>
                  <c:y val="-2.2760028185604946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1"/>
              <c:layout>
                <c:manualLayout>
                  <c:x val="1.1807846360394066E-2"/>
                  <c:y val="2.556076700012351E-3"/>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1300" b="1">
                    <a:solidFill>
                      <a:srgbClr val="0F85F1"/>
                    </a:solidFill>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numRef>
              <c:f>Sheet1!$A$2:$A$13</c:f>
              <c:numCache>
                <c:formatCode>General</c:formatCode>
                <c:ptCount val="12"/>
                <c:pt idx="0">
                  <c:v>2004</c:v>
                </c:pt>
                <c:pt idx="1">
                  <c:v>2005</c:v>
                </c:pt>
                <c:pt idx="2">
                  <c:v>2006</c:v>
                </c:pt>
                <c:pt idx="3">
                  <c:v>2007</c:v>
                </c:pt>
                <c:pt idx="4">
                  <c:v>2008</c:v>
                </c:pt>
                <c:pt idx="5">
                  <c:v>2009</c:v>
                </c:pt>
                <c:pt idx="6">
                  <c:v>2010</c:v>
                </c:pt>
                <c:pt idx="7">
                  <c:v>2011</c:v>
                </c:pt>
                <c:pt idx="8">
                  <c:v>2012</c:v>
                </c:pt>
                <c:pt idx="9">
                  <c:v>2013</c:v>
                </c:pt>
                <c:pt idx="10">
                  <c:v>2014</c:v>
                </c:pt>
                <c:pt idx="11">
                  <c:v>2015</c:v>
                </c:pt>
              </c:numCache>
            </c:numRef>
          </c:cat>
          <c:val>
            <c:numRef>
              <c:f>Sheet1!$C$2:$C$13</c:f>
              <c:numCache>
                <c:formatCode>0.00</c:formatCode>
                <c:ptCount val="12"/>
                <c:pt idx="0">
                  <c:v>21.16</c:v>
                </c:pt>
                <c:pt idx="1">
                  <c:v>23.62</c:v>
                </c:pt>
                <c:pt idx="2">
                  <c:v>30.56</c:v>
                </c:pt>
                <c:pt idx="3">
                  <c:v>34.4</c:v>
                </c:pt>
                <c:pt idx="4">
                  <c:v>33.93</c:v>
                </c:pt>
                <c:pt idx="5">
                  <c:v>20.62</c:v>
                </c:pt>
                <c:pt idx="6">
                  <c:v>15.2</c:v>
                </c:pt>
                <c:pt idx="7">
                  <c:v>13.79</c:v>
                </c:pt>
                <c:pt idx="8">
                  <c:v>16.079999999999998</c:v>
                </c:pt>
                <c:pt idx="9">
                  <c:v>17.46</c:v>
                </c:pt>
                <c:pt idx="10">
                  <c:v>26.1</c:v>
                </c:pt>
                <c:pt idx="11">
                  <c:v>29.7</c:v>
                </c:pt>
              </c:numCache>
            </c:numRef>
          </c:val>
        </c:ser>
        <c:dLbls>
          <c:showLegendKey val="0"/>
          <c:showVal val="0"/>
          <c:showCatName val="0"/>
          <c:showSerName val="0"/>
          <c:showPercent val="0"/>
          <c:showBubbleSize val="0"/>
        </c:dLbls>
        <c:gapWidth val="150"/>
        <c:axId val="192571920"/>
        <c:axId val="192568000"/>
      </c:barChart>
      <c:catAx>
        <c:axId val="192571920"/>
        <c:scaling>
          <c:orientation val="minMax"/>
        </c:scaling>
        <c:delete val="0"/>
        <c:axPos val="b"/>
        <c:numFmt formatCode="General" sourceLinked="1"/>
        <c:majorTickMark val="out"/>
        <c:minorTickMark val="none"/>
        <c:tickLblPos val="nextTo"/>
        <c:txPr>
          <a:bodyPr/>
          <a:lstStyle/>
          <a:p>
            <a:pPr>
              <a:defRPr sz="1400"/>
            </a:pPr>
            <a:endParaRPr lang="lv-LV"/>
          </a:p>
        </c:txPr>
        <c:crossAx val="192568000"/>
        <c:crosses val="autoZero"/>
        <c:auto val="1"/>
        <c:lblAlgn val="ctr"/>
        <c:lblOffset val="100"/>
        <c:noMultiLvlLbl val="0"/>
      </c:catAx>
      <c:valAx>
        <c:axId val="192568000"/>
        <c:scaling>
          <c:orientation val="minMax"/>
        </c:scaling>
        <c:delete val="0"/>
        <c:axPos val="l"/>
        <c:majorGridlines/>
        <c:numFmt formatCode="0" sourceLinked="0"/>
        <c:majorTickMark val="out"/>
        <c:minorTickMark val="none"/>
        <c:tickLblPos val="nextTo"/>
        <c:txPr>
          <a:bodyPr/>
          <a:lstStyle/>
          <a:p>
            <a:pPr>
              <a:defRPr sz="1200"/>
            </a:pPr>
            <a:endParaRPr lang="lv-LV"/>
          </a:p>
        </c:txPr>
        <c:crossAx val="192571920"/>
        <c:crosses val="autoZero"/>
        <c:crossBetween val="between"/>
      </c:valAx>
    </c:plotArea>
    <c:legend>
      <c:legendPos val="r"/>
      <c:layout>
        <c:manualLayout>
          <c:xMode val="edge"/>
          <c:yMode val="edge"/>
          <c:x val="0.81894131965234751"/>
          <c:y val="0.14193284079546731"/>
          <c:w val="0.17220279557735732"/>
          <c:h val="0.6984973891789803"/>
        </c:manualLayout>
      </c:layout>
      <c:overlay val="0"/>
      <c:txPr>
        <a:bodyPr/>
        <a:lstStyle/>
        <a:p>
          <a:pPr>
            <a:defRPr sz="1600"/>
          </a:pPr>
          <a:endParaRPr lang="lv-LV"/>
        </a:p>
      </c:txPr>
    </c:legend>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3"/>
    </mc:Choice>
    <mc:Fallback>
      <c:style val="3"/>
    </mc:Fallback>
  </mc:AlternateContent>
  <c:chart>
    <c:autoTitleDeleted val="1"/>
    <c:plotArea>
      <c:layout>
        <c:manualLayout>
          <c:layoutTarget val="inner"/>
          <c:xMode val="edge"/>
          <c:yMode val="edge"/>
          <c:x val="0.15993461044010993"/>
          <c:y val="3.1768100447855538E-2"/>
          <c:w val="0.82158860655694343"/>
          <c:h val="0.86732075306751"/>
        </c:manualLayout>
      </c:layout>
      <c:barChart>
        <c:barDir val="col"/>
        <c:grouping val="clustered"/>
        <c:varyColors val="0"/>
        <c:ser>
          <c:idx val="0"/>
          <c:order val="0"/>
          <c:tx>
            <c:strRef>
              <c:f>Sheet1!$B$1</c:f>
              <c:strCache>
                <c:ptCount val="1"/>
                <c:pt idx="0">
                  <c:v>Column2</c:v>
                </c:pt>
              </c:strCache>
            </c:strRef>
          </c:tx>
          <c:spPr>
            <a:solidFill>
              <a:schemeClr val="accent1"/>
            </a:solidFill>
          </c:spPr>
          <c:invertIfNegative val="0"/>
          <c:dLbls>
            <c:dLbl>
              <c:idx val="4"/>
              <c:layout/>
              <c:tx>
                <c:rich>
                  <a:bodyPr/>
                  <a:lstStyle/>
                  <a:p>
                    <a:pPr>
                      <a:defRPr sz="1700" b="1">
                        <a:solidFill>
                          <a:srgbClr val="FF0000"/>
                        </a:solidFill>
                      </a:defRPr>
                    </a:pPr>
                    <a:r>
                      <a:rPr lang="en-US" sz="1700" b="1" dirty="0" smtClean="0">
                        <a:solidFill>
                          <a:srgbClr val="FF0000"/>
                        </a:solidFill>
                      </a:rPr>
                      <a:t>11 001 120</a:t>
                    </a:r>
                  </a:p>
                </c:rich>
              </c:tx>
              <c:spPr/>
              <c:dLblPos val="outEnd"/>
              <c:showLegendKey val="0"/>
              <c:showVal val="0"/>
              <c:showCatName val="0"/>
              <c:showSerName val="0"/>
              <c:showPercent val="0"/>
              <c:showBubbleSize val="0"/>
              <c:extLst>
                <c:ext xmlns:c15="http://schemas.microsoft.com/office/drawing/2012/chart" uri="{CE6537A1-D6FC-4f65-9D91-7224C49458BB}">
                  <c15:layout/>
                </c:ext>
              </c:extLst>
            </c:dLbl>
            <c:spPr>
              <a:noFill/>
              <a:ln>
                <a:noFill/>
              </a:ln>
              <a:effectLst/>
            </c:spPr>
            <c:txPr>
              <a:bodyPr wrap="square" lIns="38100" tIns="19050" rIns="38100" bIns="19050" anchor="ctr">
                <a:spAutoFit/>
              </a:bodyPr>
              <a:lstStyle/>
              <a:p>
                <a:pPr>
                  <a:defRPr sz="1700" b="1">
                    <a:solidFill>
                      <a:srgbClr val="FF0000"/>
                    </a:solidFill>
                  </a:defRPr>
                </a:pPr>
                <a:endParaRPr lang="lv-LV"/>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numRef>
              <c:f>Sheet1!$A$2:$A$7</c:f>
              <c:numCache>
                <c:formatCode>General</c:formatCode>
                <c:ptCount val="6"/>
                <c:pt idx="0">
                  <c:v>2012</c:v>
                </c:pt>
                <c:pt idx="1">
                  <c:v>2013</c:v>
                </c:pt>
                <c:pt idx="2">
                  <c:v>2014</c:v>
                </c:pt>
                <c:pt idx="3">
                  <c:v>2015</c:v>
                </c:pt>
                <c:pt idx="4">
                  <c:v>2016</c:v>
                </c:pt>
                <c:pt idx="5">
                  <c:v>2017</c:v>
                </c:pt>
              </c:numCache>
            </c:numRef>
          </c:cat>
          <c:val>
            <c:numRef>
              <c:f>Sheet1!$B$2:$B$7</c:f>
              <c:numCache>
                <c:formatCode>#,##0</c:formatCode>
                <c:ptCount val="6"/>
                <c:pt idx="0">
                  <c:v>4731443</c:v>
                </c:pt>
                <c:pt idx="1">
                  <c:v>5495306</c:v>
                </c:pt>
                <c:pt idx="2">
                  <c:v>6777794</c:v>
                </c:pt>
                <c:pt idx="3">
                  <c:v>9057590</c:v>
                </c:pt>
                <c:pt idx="4">
                  <c:v>11001120</c:v>
                </c:pt>
                <c:pt idx="5">
                  <c:v>11001120</c:v>
                </c:pt>
              </c:numCache>
            </c:numRef>
          </c:val>
        </c:ser>
        <c:dLbls>
          <c:showLegendKey val="0"/>
          <c:showVal val="1"/>
          <c:showCatName val="0"/>
          <c:showSerName val="0"/>
          <c:showPercent val="0"/>
          <c:showBubbleSize val="0"/>
        </c:dLbls>
        <c:gapWidth val="75"/>
        <c:axId val="487110008"/>
        <c:axId val="487110400"/>
      </c:barChart>
      <c:catAx>
        <c:axId val="487110008"/>
        <c:scaling>
          <c:orientation val="minMax"/>
        </c:scaling>
        <c:delete val="0"/>
        <c:axPos val="b"/>
        <c:numFmt formatCode="General" sourceLinked="1"/>
        <c:majorTickMark val="none"/>
        <c:minorTickMark val="none"/>
        <c:tickLblPos val="nextTo"/>
        <c:txPr>
          <a:bodyPr/>
          <a:lstStyle/>
          <a:p>
            <a:pPr>
              <a:defRPr sz="1700"/>
            </a:pPr>
            <a:endParaRPr lang="lv-LV"/>
          </a:p>
        </c:txPr>
        <c:crossAx val="487110400"/>
        <c:crosses val="autoZero"/>
        <c:auto val="1"/>
        <c:lblAlgn val="ctr"/>
        <c:lblOffset val="100"/>
        <c:noMultiLvlLbl val="0"/>
      </c:catAx>
      <c:valAx>
        <c:axId val="487110400"/>
        <c:scaling>
          <c:orientation val="minMax"/>
        </c:scaling>
        <c:delete val="0"/>
        <c:axPos val="l"/>
        <c:numFmt formatCode="#,##0" sourceLinked="1"/>
        <c:majorTickMark val="none"/>
        <c:minorTickMark val="none"/>
        <c:tickLblPos val="nextTo"/>
        <c:txPr>
          <a:bodyPr/>
          <a:lstStyle/>
          <a:p>
            <a:pPr>
              <a:defRPr sz="1700"/>
            </a:pPr>
            <a:endParaRPr lang="lv-LV"/>
          </a:p>
        </c:txPr>
        <c:crossAx val="487110008"/>
        <c:crosses val="autoZero"/>
        <c:crossBetween val="between"/>
      </c:valAx>
      <c:spPr>
        <a:noFill/>
        <a:ln w="24310">
          <a:noFill/>
        </a:ln>
      </c:spPr>
    </c:plotArea>
    <c:plotVisOnly val="1"/>
    <c:dispBlanksAs val="gap"/>
    <c:showDLblsOverMax val="0"/>
  </c:chart>
  <c:txPr>
    <a:bodyPr/>
    <a:lstStyle/>
    <a:p>
      <a:pPr>
        <a:defRPr sz="1723"/>
      </a:pPr>
      <a:endParaRPr lang="lv-LV"/>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'2010_2015'!$B$31</c:f>
              <c:strCache>
                <c:ptCount val="1"/>
                <c:pt idx="0">
                  <c:v>Audzēkņu skaits</c:v>
                </c:pt>
              </c:strCache>
            </c:strRef>
          </c:tx>
          <c:spPr>
            <a:gradFill>
              <a:gsLst>
                <a:gs pos="0">
                  <a:schemeClr val="accent1"/>
                </a:gs>
                <a:gs pos="100000">
                  <a:schemeClr val="accent1">
                    <a:lumMod val="84000"/>
                  </a:schemeClr>
                </a:gs>
              </a:gsLst>
              <a:lin ang="5400000" scaled="1"/>
            </a:gradFill>
            <a:ln>
              <a:noFill/>
            </a:ln>
            <a:effectLst>
              <a:outerShdw blurRad="76200" dir="18900000" sy="23000" kx="-1200000" algn="bl" rotWithShape="0">
                <a:prstClr val="black">
                  <a:alpha val="20000"/>
                </a:prstClr>
              </a:outerShd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lt1"/>
                    </a:solidFill>
                    <a:latin typeface="+mn-lt"/>
                    <a:ea typeface="+mn-ea"/>
                    <a:cs typeface="+mn-cs"/>
                  </a:defRPr>
                </a:pPr>
                <a:endParaRPr lang="lv-LV"/>
              </a:p>
            </c:txPr>
            <c:dLblPos val="in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dk1">
                          <a:lumMod val="50000"/>
                          <a:lumOff val="50000"/>
                        </a:schemeClr>
                      </a:solidFill>
                    </a:ln>
                    <a:effectLst/>
                  </c:spPr>
                </c15:leaderLines>
              </c:ext>
            </c:extLst>
          </c:dLbls>
          <c:cat>
            <c:numRef>
              <c:f>'2010_2015'!$A$32:$A$42</c:f>
              <c:numCache>
                <c:formatCode>General</c:formatCode>
                <c:ptCount val="11"/>
                <c:pt idx="0">
                  <c:v>2005</c:v>
                </c:pt>
                <c:pt idx="1">
                  <c:v>2006</c:v>
                </c:pt>
                <c:pt idx="2">
                  <c:v>2007</c:v>
                </c:pt>
                <c:pt idx="3">
                  <c:v>2008</c:v>
                </c:pt>
                <c:pt idx="4">
                  <c:v>2009</c:v>
                </c:pt>
                <c:pt idx="5">
                  <c:v>2010</c:v>
                </c:pt>
                <c:pt idx="6">
                  <c:v>2011</c:v>
                </c:pt>
                <c:pt idx="7">
                  <c:v>2012</c:v>
                </c:pt>
                <c:pt idx="8">
                  <c:v>2013</c:v>
                </c:pt>
                <c:pt idx="9">
                  <c:v>2014</c:v>
                </c:pt>
                <c:pt idx="10">
                  <c:v>2015</c:v>
                </c:pt>
              </c:numCache>
            </c:numRef>
          </c:cat>
          <c:val>
            <c:numRef>
              <c:f>'2010_2015'!$B$32:$B$42</c:f>
              <c:numCache>
                <c:formatCode>General</c:formatCode>
                <c:ptCount val="11"/>
                <c:pt idx="0">
                  <c:v>33336</c:v>
                </c:pt>
                <c:pt idx="1">
                  <c:v>31722</c:v>
                </c:pt>
                <c:pt idx="2">
                  <c:v>31891</c:v>
                </c:pt>
                <c:pt idx="3">
                  <c:v>32161</c:v>
                </c:pt>
                <c:pt idx="4">
                  <c:v>31327</c:v>
                </c:pt>
                <c:pt idx="5">
                  <c:v>26268</c:v>
                </c:pt>
                <c:pt idx="6">
                  <c:v>27017</c:v>
                </c:pt>
                <c:pt idx="7">
                  <c:v>28113</c:v>
                </c:pt>
                <c:pt idx="8">
                  <c:v>29320</c:v>
                </c:pt>
                <c:pt idx="9">
                  <c:v>30162</c:v>
                </c:pt>
                <c:pt idx="10">
                  <c:v>31053</c:v>
                </c:pt>
              </c:numCache>
            </c:numRef>
          </c:val>
        </c:ser>
        <c:dLbls>
          <c:dLblPos val="inEnd"/>
          <c:showLegendKey val="0"/>
          <c:showVal val="1"/>
          <c:showCatName val="0"/>
          <c:showSerName val="0"/>
          <c:showPercent val="0"/>
          <c:showBubbleSize val="0"/>
        </c:dLbls>
        <c:gapWidth val="41"/>
        <c:axId val="457864512"/>
        <c:axId val="457866472"/>
      </c:barChart>
      <c:catAx>
        <c:axId val="457864512"/>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1" i="0" u="none" strike="noStrike" kern="1200" baseline="0">
                <a:solidFill>
                  <a:schemeClr val="dk1">
                    <a:lumMod val="65000"/>
                    <a:lumOff val="35000"/>
                  </a:schemeClr>
                </a:solidFill>
                <a:effectLst/>
                <a:latin typeface="+mn-lt"/>
                <a:ea typeface="+mn-ea"/>
                <a:cs typeface="+mn-cs"/>
              </a:defRPr>
            </a:pPr>
            <a:endParaRPr lang="lv-LV"/>
          </a:p>
        </c:txPr>
        <c:crossAx val="457866472"/>
        <c:crosses val="autoZero"/>
        <c:auto val="1"/>
        <c:lblAlgn val="ctr"/>
        <c:lblOffset val="100"/>
        <c:noMultiLvlLbl val="0"/>
      </c:catAx>
      <c:valAx>
        <c:axId val="457866472"/>
        <c:scaling>
          <c:orientation val="minMax"/>
        </c:scaling>
        <c:delete val="1"/>
        <c:axPos val="l"/>
        <c:numFmt formatCode="General" sourceLinked="1"/>
        <c:majorTickMark val="none"/>
        <c:minorTickMark val="none"/>
        <c:tickLblPos val="nextTo"/>
        <c:crossAx val="457864512"/>
        <c:crosses val="autoZero"/>
        <c:crossBetween val="between"/>
      </c:valAx>
      <c:spPr>
        <a:noFill/>
        <a:ln>
          <a:noFill/>
        </a:ln>
        <a:effectLst/>
      </c:spPr>
    </c:plotArea>
    <c:plotVisOnly val="1"/>
    <c:dispBlanksAs val="gap"/>
    <c:showDLblsOverMax val="0"/>
  </c:chart>
  <c:spPr>
    <a:gradFill flip="none" rotWithShape="1">
      <a:gsLst>
        <a:gs pos="0">
          <a:schemeClr val="lt1"/>
        </a:gs>
        <a:gs pos="68000">
          <a:schemeClr val="lt1">
            <a:lumMod val="85000"/>
          </a:schemeClr>
        </a:gs>
        <a:gs pos="100000">
          <a:schemeClr val="lt1"/>
        </a:gs>
      </a:gsLst>
      <a:lin ang="5400000" scaled="1"/>
      <a:tileRect/>
    </a:gradFill>
    <a:ln w="9525" cap="flat" cmpd="sng" algn="ctr">
      <a:solidFill>
        <a:schemeClr val="dk1">
          <a:lumMod val="15000"/>
          <a:lumOff val="85000"/>
        </a:schemeClr>
      </a:solidFill>
      <a:round/>
    </a:ln>
    <a:effectLst/>
  </c:spPr>
  <c:txPr>
    <a:bodyPr/>
    <a:lstStyle/>
    <a:p>
      <a:pPr>
        <a:defRPr/>
      </a:pPr>
      <a:endParaRPr lang="lv-LV"/>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solidFill>
          <a:schemeClr val="bg1">
            <a:lumMod val="85000"/>
          </a:schemeClr>
        </a:solidFill>
        <a:ln>
          <a:noFill/>
        </a:ln>
        <a:effectLst/>
        <a:sp3d/>
      </c:spPr>
    </c:backWall>
    <c:plotArea>
      <c:layout>
        <c:manualLayout>
          <c:layoutTarget val="inner"/>
          <c:xMode val="edge"/>
          <c:yMode val="edge"/>
          <c:x val="5.4428412664633136E-2"/>
          <c:y val="2.0725394238068413E-2"/>
          <c:w val="0.92669683857085428"/>
          <c:h val="0.90393208598373143"/>
        </c:manualLayout>
      </c:layout>
      <c:bar3DChart>
        <c:barDir val="col"/>
        <c:grouping val="standard"/>
        <c:varyColors val="0"/>
        <c:dLbls>
          <c:showLegendKey val="0"/>
          <c:showVal val="0"/>
          <c:showCatName val="0"/>
          <c:showSerName val="0"/>
          <c:showPercent val="0"/>
          <c:showBubbleSize val="0"/>
        </c:dLbls>
        <c:gapWidth val="150"/>
        <c:shape val="box"/>
        <c:axId val="457863336"/>
        <c:axId val="457873528"/>
        <c:axId val="492644232"/>
      </c:bar3DChart>
      <c:catAx>
        <c:axId val="457863336"/>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1"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lv-LV"/>
          </a:p>
        </c:txPr>
        <c:crossAx val="457873528"/>
        <c:crosses val="autoZero"/>
        <c:auto val="1"/>
        <c:lblAlgn val="ctr"/>
        <c:lblOffset val="100"/>
        <c:noMultiLvlLbl val="0"/>
      </c:catAx>
      <c:valAx>
        <c:axId val="457873528"/>
        <c:scaling>
          <c:orientation val="minMax"/>
        </c:scaling>
        <c:delete val="0"/>
        <c:axPos val="l"/>
        <c:majorGridlines>
          <c:spPr>
            <a:ln w="9525" cap="flat" cmpd="sng" algn="ctr">
              <a:solidFill>
                <a:schemeClr val="bg1">
                  <a:lumMod val="7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1"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lv-LV"/>
          </a:p>
        </c:txPr>
        <c:crossAx val="457863336"/>
        <c:crosses val="autoZero"/>
        <c:crossBetween val="between"/>
      </c:valAx>
      <c:serAx>
        <c:axId val="492644232"/>
        <c:scaling>
          <c:orientation val="minMax"/>
        </c:scaling>
        <c:delete val="1"/>
        <c:axPos val="b"/>
        <c:majorTickMark val="none"/>
        <c:minorTickMark val="none"/>
        <c:tickLblPos val="nextTo"/>
        <c:crossAx val="457873528"/>
        <c:crosses val="autoZero"/>
      </c:serAx>
      <c:spPr>
        <a:noFill/>
        <a:ln>
          <a:noFill/>
        </a:ln>
        <a:effectLst/>
      </c:spPr>
    </c:plotArea>
    <c:plotVisOnly val="1"/>
    <c:dispBlanksAs val="gap"/>
    <c:showDLblsOverMax val="0"/>
  </c:chart>
  <c:spPr>
    <a:noFill/>
    <a:ln>
      <a:noFill/>
    </a:ln>
    <a:effectLst/>
  </c:spPr>
  <c:txPr>
    <a:bodyPr/>
    <a:lstStyle/>
    <a:p>
      <a:pPr>
        <a:defRPr/>
      </a:pPr>
      <a:endParaRPr lang="lv-LV"/>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9321741032370949E-2"/>
          <c:y val="5.0925925925925923E-2"/>
          <c:w val="0.910678258967629"/>
          <c:h val="0.87124234470691164"/>
        </c:manualLayout>
      </c:layout>
      <c:barChart>
        <c:barDir val="col"/>
        <c:grouping val="clustered"/>
        <c:varyColors val="0"/>
        <c:ser>
          <c:idx val="0"/>
          <c:order val="0"/>
          <c:tx>
            <c:strRef>
              <c:f>'2010_2015'!$B$16</c:f>
              <c:strCache>
                <c:ptCount val="1"/>
                <c:pt idx="0">
                  <c:v>Treneru
 skaits</c:v>
                </c:pt>
              </c:strCache>
            </c:strRef>
          </c:tx>
          <c:spPr>
            <a:gradFill>
              <a:gsLst>
                <a:gs pos="0">
                  <a:schemeClr val="accent1"/>
                </a:gs>
                <a:gs pos="100000">
                  <a:schemeClr val="accent1">
                    <a:lumMod val="84000"/>
                  </a:schemeClr>
                </a:gs>
              </a:gsLst>
              <a:lin ang="5400000" scaled="1"/>
            </a:gradFill>
            <a:ln>
              <a:noFill/>
            </a:ln>
            <a:effectLst>
              <a:outerShdw blurRad="76200" dir="18900000" sy="23000" kx="-1200000" algn="bl" rotWithShape="0">
                <a:prstClr val="black">
                  <a:alpha val="20000"/>
                </a:prstClr>
              </a:outerShdw>
            </a:effectLst>
          </c:spPr>
          <c:invertIfNegative val="0"/>
          <c:dPt>
            <c:idx val="1"/>
            <c:invertIfNegative val="0"/>
            <c:bubble3D val="0"/>
          </c:dPt>
          <c:dPt>
            <c:idx val="2"/>
            <c:invertIfNegative val="0"/>
            <c:bubble3D val="0"/>
          </c:dPt>
          <c:dPt>
            <c:idx val="3"/>
            <c:invertIfNegative val="0"/>
            <c:bubble3D val="0"/>
          </c:dPt>
          <c:dPt>
            <c:idx val="4"/>
            <c:invertIfNegative val="0"/>
            <c:bubble3D val="0"/>
          </c:dPt>
          <c:dPt>
            <c:idx val="5"/>
            <c:invertIfNegative val="0"/>
            <c:bubble3D val="0"/>
          </c:dPt>
          <c:dLbls>
            <c:spPr>
              <a:noFill/>
              <a:ln>
                <a:noFill/>
              </a:ln>
              <a:effectLst/>
            </c:spPr>
            <c:txPr>
              <a:bodyPr rot="0" spcFirstLastPara="1" vertOverflow="ellipsis" vert="horz" wrap="square" lIns="38100" tIns="19050" rIns="38100" bIns="19050" anchor="ctr" anchorCtr="1">
                <a:spAutoFit/>
              </a:bodyPr>
              <a:lstStyle/>
              <a:p>
                <a:pPr>
                  <a:defRPr sz="2000" b="1" i="0" u="none" strike="noStrike" kern="1200" baseline="0">
                    <a:solidFill>
                      <a:schemeClr val="lt1"/>
                    </a:solidFill>
                    <a:latin typeface="+mn-lt"/>
                    <a:ea typeface="+mn-ea"/>
                    <a:cs typeface="+mn-cs"/>
                  </a:defRPr>
                </a:pPr>
                <a:endParaRPr lang="lv-LV"/>
              </a:p>
            </c:txPr>
            <c:dLblPos val="in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dk1">
                          <a:lumMod val="50000"/>
                          <a:lumOff val="50000"/>
                        </a:schemeClr>
                      </a:solidFill>
                    </a:ln>
                    <a:effectLst/>
                  </c:spPr>
                </c15:leaderLines>
              </c:ext>
            </c:extLst>
          </c:dLbls>
          <c:cat>
            <c:numRef>
              <c:f>'2010_2015'!$A$17:$A$22</c:f>
              <c:numCache>
                <c:formatCode>General</c:formatCode>
                <c:ptCount val="6"/>
                <c:pt idx="0">
                  <c:v>2010</c:v>
                </c:pt>
                <c:pt idx="1">
                  <c:v>2011</c:v>
                </c:pt>
                <c:pt idx="2">
                  <c:v>2012</c:v>
                </c:pt>
                <c:pt idx="3">
                  <c:v>2013</c:v>
                </c:pt>
                <c:pt idx="4">
                  <c:v>2014</c:v>
                </c:pt>
                <c:pt idx="5">
                  <c:v>2015</c:v>
                </c:pt>
              </c:numCache>
            </c:numRef>
          </c:cat>
          <c:val>
            <c:numRef>
              <c:f>'2010_2015'!$B$17:$B$22</c:f>
              <c:numCache>
                <c:formatCode>General</c:formatCode>
                <c:ptCount val="6"/>
                <c:pt idx="0">
                  <c:v>1038</c:v>
                </c:pt>
                <c:pt idx="1">
                  <c:v>1035</c:v>
                </c:pt>
                <c:pt idx="2">
                  <c:v>1107</c:v>
                </c:pt>
                <c:pt idx="3">
                  <c:v>1204</c:v>
                </c:pt>
                <c:pt idx="4">
                  <c:v>1210</c:v>
                </c:pt>
                <c:pt idx="5">
                  <c:v>1257</c:v>
                </c:pt>
              </c:numCache>
            </c:numRef>
          </c:val>
        </c:ser>
        <c:dLbls>
          <c:dLblPos val="inEnd"/>
          <c:showLegendKey val="0"/>
          <c:showVal val="1"/>
          <c:showCatName val="0"/>
          <c:showSerName val="0"/>
          <c:showPercent val="0"/>
          <c:showBubbleSize val="0"/>
        </c:dLbls>
        <c:gapWidth val="41"/>
        <c:axId val="457878232"/>
        <c:axId val="457872744"/>
      </c:barChart>
      <c:catAx>
        <c:axId val="457878232"/>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1" i="0" u="none" strike="noStrike" kern="1200" baseline="0">
                <a:solidFill>
                  <a:schemeClr val="dk1">
                    <a:lumMod val="65000"/>
                    <a:lumOff val="35000"/>
                  </a:schemeClr>
                </a:solidFill>
                <a:effectLst/>
                <a:latin typeface="+mn-lt"/>
                <a:ea typeface="+mn-ea"/>
                <a:cs typeface="+mn-cs"/>
              </a:defRPr>
            </a:pPr>
            <a:endParaRPr lang="lv-LV"/>
          </a:p>
        </c:txPr>
        <c:crossAx val="457872744"/>
        <c:crosses val="autoZero"/>
        <c:auto val="1"/>
        <c:lblAlgn val="ctr"/>
        <c:lblOffset val="100"/>
        <c:noMultiLvlLbl val="0"/>
      </c:catAx>
      <c:valAx>
        <c:axId val="457872744"/>
        <c:scaling>
          <c:orientation val="minMax"/>
        </c:scaling>
        <c:delete val="1"/>
        <c:axPos val="l"/>
        <c:numFmt formatCode="General" sourceLinked="1"/>
        <c:majorTickMark val="none"/>
        <c:minorTickMark val="none"/>
        <c:tickLblPos val="nextTo"/>
        <c:crossAx val="457878232"/>
        <c:crosses val="autoZero"/>
        <c:crossBetween val="between"/>
      </c:valAx>
      <c:spPr>
        <a:noFill/>
        <a:ln>
          <a:noFill/>
        </a:ln>
        <a:effectLst/>
      </c:spPr>
    </c:plotArea>
    <c:plotVisOnly val="1"/>
    <c:dispBlanksAs val="gap"/>
    <c:showDLblsOverMax val="0"/>
  </c:chart>
  <c:spPr>
    <a:gradFill flip="none" rotWithShape="1">
      <a:gsLst>
        <a:gs pos="0">
          <a:schemeClr val="lt1"/>
        </a:gs>
        <a:gs pos="68000">
          <a:schemeClr val="lt1">
            <a:lumMod val="85000"/>
          </a:schemeClr>
        </a:gs>
        <a:gs pos="100000">
          <a:schemeClr val="lt1"/>
        </a:gs>
      </a:gsLst>
      <a:lin ang="5400000" scaled="1"/>
      <a:tileRect/>
    </a:gradFill>
    <a:ln w="9525" cap="flat" cmpd="sng" algn="ctr">
      <a:solidFill>
        <a:schemeClr val="dk1">
          <a:lumMod val="15000"/>
          <a:lumOff val="85000"/>
        </a:schemeClr>
      </a:solidFill>
      <a:round/>
    </a:ln>
    <a:effectLst/>
  </c:spPr>
  <c:txPr>
    <a:bodyPr/>
    <a:lstStyle/>
    <a:p>
      <a:pPr>
        <a:defRPr/>
      </a:pPr>
      <a:endParaRPr lang="lv-LV"/>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0"/>
      <c:rotY val="0"/>
      <c:depthPercent val="60"/>
      <c:rAngAx val="0"/>
      <c:perspective val="100"/>
    </c:view3D>
    <c:floor>
      <c:thickness val="0"/>
      <c:spPr>
        <a:solidFill>
          <a:schemeClr val="lt1">
            <a:lumMod val="95000"/>
          </a:schemeClr>
        </a:solid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spPr>
            <a:solidFill>
              <a:schemeClr val="accent1">
                <a:alpha val="85000"/>
              </a:schemeClr>
            </a:solidFill>
            <a:ln w="9525" cap="flat" cmpd="sng" algn="ctr">
              <a:solidFill>
                <a:schemeClr val="accent1">
                  <a:lumMod val="75000"/>
                </a:schemeClr>
              </a:solidFill>
              <a:round/>
            </a:ln>
            <a:effectLst/>
            <a:sp3d contourW="9525">
              <a:contourClr>
                <a:schemeClr val="accent1">
                  <a:lumMod val="75000"/>
                </a:schemeClr>
              </a:contourClr>
            </a:sp3d>
          </c:spPr>
          <c:invertIfNegative val="0"/>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dk1">
                        <a:lumMod val="75000"/>
                        <a:lumOff val="25000"/>
                      </a:schemeClr>
                    </a:solidFill>
                    <a:latin typeface="+mn-lt"/>
                    <a:ea typeface="+mn-ea"/>
                    <a:cs typeface="+mn-cs"/>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dk1">
                          <a:lumMod val="50000"/>
                          <a:lumOff val="50000"/>
                        </a:schemeClr>
                      </a:solidFill>
                    </a:ln>
                    <a:effectLst/>
                  </c:spPr>
                </c15:leaderLines>
              </c:ext>
            </c:extLst>
          </c:dLbls>
          <c:cat>
            <c:strRef>
              <c:f>Audz_skaits_grupās!$A$1:$L$1</c:f>
              <c:strCache>
                <c:ptCount val="12"/>
                <c:pt idx="0">
                  <c:v>SSG</c:v>
                </c:pt>
                <c:pt idx="1">
                  <c:v>MT-1</c:v>
                </c:pt>
                <c:pt idx="2">
                  <c:v>MT-2</c:v>
                </c:pt>
                <c:pt idx="3">
                  <c:v>MT-3</c:v>
                </c:pt>
                <c:pt idx="4">
                  <c:v>MT-4</c:v>
                </c:pt>
                <c:pt idx="5">
                  <c:v>MT-5</c:v>
                </c:pt>
                <c:pt idx="6">
                  <c:v>MT-6</c:v>
                </c:pt>
                <c:pt idx="7">
                  <c:v>MT-7</c:v>
                </c:pt>
                <c:pt idx="8">
                  <c:v>SMP-1</c:v>
                </c:pt>
                <c:pt idx="9">
                  <c:v>SMP-2</c:v>
                </c:pt>
                <c:pt idx="10">
                  <c:v>SMP-3</c:v>
                </c:pt>
                <c:pt idx="11">
                  <c:v>ASM</c:v>
                </c:pt>
              </c:strCache>
            </c:strRef>
          </c:cat>
          <c:val>
            <c:numRef>
              <c:f>Audz_skaits_grupās!$A$2:$L$2</c:f>
              <c:numCache>
                <c:formatCode>General</c:formatCode>
                <c:ptCount val="12"/>
                <c:pt idx="0">
                  <c:v>4588</c:v>
                </c:pt>
                <c:pt idx="1">
                  <c:v>3883</c:v>
                </c:pt>
                <c:pt idx="2">
                  <c:v>4205</c:v>
                </c:pt>
                <c:pt idx="3">
                  <c:v>3732</c:v>
                </c:pt>
                <c:pt idx="4">
                  <c:v>3210</c:v>
                </c:pt>
                <c:pt idx="5">
                  <c:v>2803</c:v>
                </c:pt>
                <c:pt idx="6">
                  <c:v>2377</c:v>
                </c:pt>
                <c:pt idx="7">
                  <c:v>2139</c:v>
                </c:pt>
                <c:pt idx="8">
                  <c:v>1277</c:v>
                </c:pt>
                <c:pt idx="9">
                  <c:v>1263</c:v>
                </c:pt>
                <c:pt idx="10">
                  <c:v>730</c:v>
                </c:pt>
                <c:pt idx="11">
                  <c:v>846</c:v>
                </c:pt>
              </c:numCache>
            </c:numRef>
          </c:val>
        </c:ser>
        <c:dLbls>
          <c:showLegendKey val="0"/>
          <c:showVal val="0"/>
          <c:showCatName val="0"/>
          <c:showSerName val="0"/>
          <c:showPercent val="0"/>
          <c:showBubbleSize val="0"/>
        </c:dLbls>
        <c:gapWidth val="65"/>
        <c:shape val="box"/>
        <c:axId val="457873920"/>
        <c:axId val="457875880"/>
        <c:axId val="0"/>
      </c:bar3DChart>
      <c:catAx>
        <c:axId val="457873920"/>
        <c:scaling>
          <c:orientation val="minMax"/>
        </c:scaling>
        <c:delete val="0"/>
        <c:axPos val="b"/>
        <c:numFmt formatCode="General" sourceLinked="1"/>
        <c:majorTickMark val="none"/>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1400" b="1" i="0" u="none" strike="noStrike" kern="1200" cap="all" baseline="0">
                <a:solidFill>
                  <a:schemeClr val="dk1">
                    <a:lumMod val="75000"/>
                    <a:lumOff val="25000"/>
                  </a:schemeClr>
                </a:solidFill>
                <a:latin typeface="+mn-lt"/>
                <a:ea typeface="+mn-ea"/>
                <a:cs typeface="+mn-cs"/>
              </a:defRPr>
            </a:pPr>
            <a:endParaRPr lang="lv-LV"/>
          </a:p>
        </c:txPr>
        <c:crossAx val="457875880"/>
        <c:crosses val="autoZero"/>
        <c:auto val="1"/>
        <c:lblAlgn val="ctr"/>
        <c:lblOffset val="100"/>
        <c:noMultiLvlLbl val="0"/>
      </c:catAx>
      <c:valAx>
        <c:axId val="457875880"/>
        <c:scaling>
          <c:orientation val="minMax"/>
        </c:scaling>
        <c:delete val="0"/>
        <c:axPos val="l"/>
        <c:majorGridlines>
          <c:spPr>
            <a:ln w="9525" cap="flat" cmpd="sng" algn="ctr">
              <a:solidFill>
                <a:schemeClr val="dk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1" i="0" u="none" strike="noStrike" kern="1200" baseline="0">
                <a:solidFill>
                  <a:schemeClr val="dk1">
                    <a:lumMod val="75000"/>
                    <a:lumOff val="25000"/>
                  </a:schemeClr>
                </a:solidFill>
                <a:latin typeface="+mn-lt"/>
                <a:ea typeface="+mn-ea"/>
                <a:cs typeface="+mn-cs"/>
              </a:defRPr>
            </a:pPr>
            <a:endParaRPr lang="lv-LV"/>
          </a:p>
        </c:txPr>
        <c:crossAx val="457873920"/>
        <c:crosses val="autoZero"/>
        <c:crossBetween val="between"/>
      </c:valAx>
      <c:spPr>
        <a:noFill/>
        <a:ln>
          <a:noFill/>
        </a:ln>
        <a:effectLst/>
      </c:spPr>
    </c:plotArea>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lv-LV"/>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6783683289588803"/>
          <c:y val="0.12647220233834408"/>
          <c:w val="0.58216316710411198"/>
          <c:h val="0.84168754473872587"/>
        </c:manualLayout>
      </c:layout>
      <c:barChart>
        <c:barDir val="bar"/>
        <c:grouping val="clustered"/>
        <c:varyColors val="0"/>
        <c:ser>
          <c:idx val="0"/>
          <c:order val="0"/>
          <c:tx>
            <c:strRef>
              <c:f>GRAF_2!$B$1</c:f>
              <c:strCache>
                <c:ptCount val="1"/>
                <c:pt idx="0">
                  <c:v>Audzēkņu
skaits</c:v>
                </c:pt>
              </c:strCache>
            </c:strRef>
          </c:tx>
          <c:spPr>
            <a:solidFill>
              <a:srgbClr val="C00000"/>
            </a:solidFill>
            <a:ln>
              <a:noFill/>
            </a:ln>
            <a:effectLst/>
          </c:spPr>
          <c:invertIfNegative val="0"/>
          <c:dLbls>
            <c:dLbl>
              <c:idx val="36"/>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lv-LV"/>
                </a:p>
              </c:txPr>
              <c:showLegendKey val="0"/>
              <c:showVal val="1"/>
              <c:showCatName val="0"/>
              <c:showSerName val="0"/>
              <c:showPercent val="0"/>
              <c:showBubbleSize val="0"/>
            </c:dLbl>
            <c:dLbl>
              <c:idx val="37"/>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lv-LV"/>
                </a:p>
              </c:txPr>
              <c:showLegendKey val="0"/>
              <c:showVal val="1"/>
              <c:showCatName val="0"/>
              <c:showSerName val="0"/>
              <c:showPercent val="0"/>
              <c:showBubbleSize val="0"/>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GRAF_2!$A$2:$A$39</c:f>
              <c:strCache>
                <c:ptCount val="38"/>
                <c:pt idx="2">
                  <c:v>Airēšana</c:v>
                </c:pt>
                <c:pt idx="3">
                  <c:v>Airēšanas slaloms</c:v>
                </c:pt>
                <c:pt idx="4">
                  <c:v>Badmintons</c:v>
                </c:pt>
                <c:pt idx="5">
                  <c:v>Basketbols</c:v>
                </c:pt>
                <c:pt idx="6">
                  <c:v>Biatlons</c:v>
                </c:pt>
                <c:pt idx="7">
                  <c:v>BMX</c:v>
                </c:pt>
                <c:pt idx="8">
                  <c:v>Bokss</c:v>
                </c:pt>
                <c:pt idx="9">
                  <c:v>Brīvā cīņa</c:v>
                </c:pt>
                <c:pt idx="10">
                  <c:v>Burāšana </c:v>
                </c:pt>
                <c:pt idx="11">
                  <c:v>Daiļslidošana</c:v>
                </c:pt>
                <c:pt idx="12">
                  <c:v>Dambrete</c:v>
                </c:pt>
                <c:pt idx="13">
                  <c:v>Distanču slēpošana</c:v>
                </c:pt>
                <c:pt idx="14">
                  <c:v>Džudo</c:v>
                </c:pt>
                <c:pt idx="15">
                  <c:v>Florbols</c:v>
                </c:pt>
                <c:pt idx="16">
                  <c:v>Futbols</c:v>
                </c:pt>
                <c:pt idx="17">
                  <c:v>Galda teniss</c:v>
                </c:pt>
                <c:pt idx="18">
                  <c:v>Grieķu - romiešu cīņa</c:v>
                </c:pt>
                <c:pt idx="19">
                  <c:v>Handbols</c:v>
                </c:pt>
                <c:pt idx="20">
                  <c:v>Hokejs</c:v>
                </c:pt>
                <c:pt idx="21">
                  <c:v>Kalnu slēpošana</c:v>
                </c:pt>
                <c:pt idx="22">
                  <c:v>Ložu šaušana</c:v>
                </c:pt>
                <c:pt idx="23">
                  <c:v>Mākslas vingrošana</c:v>
                </c:pt>
                <c:pt idx="24">
                  <c:v>Orientēšanās sports</c:v>
                </c:pt>
                <c:pt idx="25">
                  <c:v>Paukošana</c:v>
                </c:pt>
                <c:pt idx="26">
                  <c:v>Peldēšana</c:v>
                </c:pt>
                <c:pt idx="27">
                  <c:v>Regbijs</c:v>
                </c:pt>
                <c:pt idx="28">
                  <c:v>Riteņbraukšana</c:v>
                </c:pt>
                <c:pt idx="29">
                  <c:v>Smaiļošana un kanoe airēšana</c:v>
                </c:pt>
                <c:pt idx="30">
                  <c:v>Sporta dejas</c:v>
                </c:pt>
                <c:pt idx="31">
                  <c:v>Sporta vingrošana</c:v>
                </c:pt>
                <c:pt idx="32">
                  <c:v>Svarcelšana</c:v>
                </c:pt>
                <c:pt idx="33">
                  <c:v>Šahs</c:v>
                </c:pt>
                <c:pt idx="34">
                  <c:v>Šorttreks</c:v>
                </c:pt>
                <c:pt idx="35">
                  <c:v>Teniss</c:v>
                </c:pt>
                <c:pt idx="36">
                  <c:v>Vieglatlētika</c:v>
                </c:pt>
                <c:pt idx="37">
                  <c:v>Volejbols</c:v>
                </c:pt>
              </c:strCache>
            </c:strRef>
          </c:cat>
          <c:val>
            <c:numRef>
              <c:f>GRAF_2!$B$2:$B$39</c:f>
              <c:numCache>
                <c:formatCode>General</c:formatCode>
                <c:ptCount val="38"/>
                <c:pt idx="2">
                  <c:v>29</c:v>
                </c:pt>
                <c:pt idx="3">
                  <c:v>32</c:v>
                </c:pt>
                <c:pt idx="4">
                  <c:v>48</c:v>
                </c:pt>
                <c:pt idx="5">
                  <c:v>6648</c:v>
                </c:pt>
                <c:pt idx="6">
                  <c:v>197</c:v>
                </c:pt>
                <c:pt idx="7">
                  <c:v>170</c:v>
                </c:pt>
                <c:pt idx="8">
                  <c:v>124</c:v>
                </c:pt>
                <c:pt idx="9">
                  <c:v>703</c:v>
                </c:pt>
                <c:pt idx="10">
                  <c:v>39</c:v>
                </c:pt>
                <c:pt idx="11">
                  <c:v>139</c:v>
                </c:pt>
                <c:pt idx="12">
                  <c:v>136</c:v>
                </c:pt>
                <c:pt idx="13">
                  <c:v>442</c:v>
                </c:pt>
                <c:pt idx="14">
                  <c:v>402</c:v>
                </c:pt>
                <c:pt idx="15">
                  <c:v>833</c:v>
                </c:pt>
                <c:pt idx="16">
                  <c:v>4213</c:v>
                </c:pt>
                <c:pt idx="17">
                  <c:v>232</c:v>
                </c:pt>
                <c:pt idx="18">
                  <c:v>373</c:v>
                </c:pt>
                <c:pt idx="19">
                  <c:v>893</c:v>
                </c:pt>
                <c:pt idx="20">
                  <c:v>1276</c:v>
                </c:pt>
                <c:pt idx="21">
                  <c:v>51</c:v>
                </c:pt>
                <c:pt idx="22">
                  <c:v>201</c:v>
                </c:pt>
                <c:pt idx="23">
                  <c:v>598</c:v>
                </c:pt>
                <c:pt idx="24">
                  <c:v>291</c:v>
                </c:pt>
                <c:pt idx="25">
                  <c:v>187</c:v>
                </c:pt>
                <c:pt idx="26">
                  <c:v>1898</c:v>
                </c:pt>
                <c:pt idx="27">
                  <c:v>75</c:v>
                </c:pt>
                <c:pt idx="28">
                  <c:v>282</c:v>
                </c:pt>
                <c:pt idx="29">
                  <c:v>488</c:v>
                </c:pt>
                <c:pt idx="30">
                  <c:v>67</c:v>
                </c:pt>
                <c:pt idx="31">
                  <c:v>707</c:v>
                </c:pt>
                <c:pt idx="32">
                  <c:v>165</c:v>
                </c:pt>
                <c:pt idx="33">
                  <c:v>656</c:v>
                </c:pt>
                <c:pt idx="34">
                  <c:v>67</c:v>
                </c:pt>
                <c:pt idx="35">
                  <c:v>204</c:v>
                </c:pt>
                <c:pt idx="36">
                  <c:v>4872</c:v>
                </c:pt>
                <c:pt idx="37">
                  <c:v>2801</c:v>
                </c:pt>
              </c:numCache>
            </c:numRef>
          </c:val>
        </c:ser>
        <c:dLbls>
          <c:showLegendKey val="0"/>
          <c:showVal val="0"/>
          <c:showCatName val="0"/>
          <c:showSerName val="0"/>
          <c:showPercent val="0"/>
          <c:showBubbleSize val="0"/>
        </c:dLbls>
        <c:gapWidth val="182"/>
        <c:axId val="542813536"/>
        <c:axId val="542814712"/>
      </c:barChart>
      <c:catAx>
        <c:axId val="54281353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1"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lv-LV"/>
          </a:p>
        </c:txPr>
        <c:crossAx val="542814712"/>
        <c:crosses val="autoZero"/>
        <c:auto val="1"/>
        <c:lblAlgn val="ctr"/>
        <c:lblOffset val="100"/>
        <c:noMultiLvlLbl val="0"/>
      </c:catAx>
      <c:valAx>
        <c:axId val="542814712"/>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1"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lv-LV"/>
          </a:p>
        </c:txPr>
        <c:crossAx val="542813536"/>
        <c:crosses val="autoZero"/>
        <c:crossBetween val="between"/>
      </c:valAx>
      <c:spPr>
        <a:gradFill>
          <a:gsLst>
            <a:gs pos="0">
              <a:schemeClr val="accent3">
                <a:lumMod val="0"/>
                <a:lumOff val="100000"/>
              </a:schemeClr>
            </a:gs>
            <a:gs pos="35000">
              <a:schemeClr val="accent3">
                <a:lumMod val="0"/>
                <a:lumOff val="100000"/>
              </a:schemeClr>
            </a:gs>
            <a:gs pos="100000">
              <a:schemeClr val="accent3">
                <a:lumMod val="100000"/>
              </a:schemeClr>
            </a:gs>
          </a:gsLst>
          <a:path path="circle">
            <a:fillToRect l="50000" t="-80000" r="50000" b="180000"/>
          </a:path>
        </a:gradFill>
        <a:ln>
          <a:noFill/>
        </a:ln>
        <a:effectLst/>
      </c:spPr>
    </c:plotArea>
    <c:plotVisOnly val="1"/>
    <c:dispBlanksAs val="gap"/>
    <c:showDLblsOverMax val="0"/>
  </c:chart>
  <c:spPr>
    <a:noFill/>
    <a:ln>
      <a:noFill/>
    </a:ln>
    <a:effectLst/>
  </c:spPr>
  <c:txPr>
    <a:bodyPr/>
    <a:lstStyle/>
    <a:p>
      <a:pPr>
        <a:defRPr/>
      </a:pPr>
      <a:endParaRPr lang="lv-LV"/>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8"/>
    </mc:Choice>
    <mc:Fallback>
      <c:style val="8"/>
    </mc:Fallback>
  </mc:AlternateContent>
  <c:chart>
    <c:autoTitleDeleted val="1"/>
    <c:plotArea>
      <c:layout/>
      <c:barChart>
        <c:barDir val="bar"/>
        <c:grouping val="clustered"/>
        <c:varyColors val="0"/>
        <c:ser>
          <c:idx val="0"/>
          <c:order val="0"/>
          <c:tx>
            <c:strRef>
              <c:f>GRAF_5!$B$1</c:f>
              <c:strCache>
                <c:ptCount val="1"/>
                <c:pt idx="0">
                  <c:v>Sporta skolu skaits</c:v>
                </c:pt>
              </c:strCache>
            </c:strRef>
          </c:tx>
          <c:spPr>
            <a:solidFill>
              <a:schemeClr val="accent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GRAF_5!$A$2:$A$39</c:f>
              <c:strCache>
                <c:ptCount val="38"/>
                <c:pt idx="2">
                  <c:v>Airēšana</c:v>
                </c:pt>
                <c:pt idx="3">
                  <c:v>Airēšanas slaloms</c:v>
                </c:pt>
                <c:pt idx="4">
                  <c:v>Badmintons</c:v>
                </c:pt>
                <c:pt idx="5">
                  <c:v>Basketbols</c:v>
                </c:pt>
                <c:pt idx="6">
                  <c:v>Biatlons</c:v>
                </c:pt>
                <c:pt idx="7">
                  <c:v>BMX</c:v>
                </c:pt>
                <c:pt idx="8">
                  <c:v>Bokss</c:v>
                </c:pt>
                <c:pt idx="9">
                  <c:v>Brīvā cīņa</c:v>
                </c:pt>
                <c:pt idx="10">
                  <c:v>Burāšana </c:v>
                </c:pt>
                <c:pt idx="11">
                  <c:v>Daiļslidošana</c:v>
                </c:pt>
                <c:pt idx="12">
                  <c:v>Dambrete</c:v>
                </c:pt>
                <c:pt idx="13">
                  <c:v>Distanču slēpošana</c:v>
                </c:pt>
                <c:pt idx="14">
                  <c:v>Džudo</c:v>
                </c:pt>
                <c:pt idx="15">
                  <c:v>Florbols</c:v>
                </c:pt>
                <c:pt idx="16">
                  <c:v>Futbols</c:v>
                </c:pt>
                <c:pt idx="17">
                  <c:v>Galda teniss</c:v>
                </c:pt>
                <c:pt idx="18">
                  <c:v>Grieķu - romiešu cīņa</c:v>
                </c:pt>
                <c:pt idx="19">
                  <c:v>Handbols</c:v>
                </c:pt>
                <c:pt idx="20">
                  <c:v>Hokejs</c:v>
                </c:pt>
                <c:pt idx="21">
                  <c:v>Kalnu slēpošana</c:v>
                </c:pt>
                <c:pt idx="22">
                  <c:v>Ložu šaušana</c:v>
                </c:pt>
                <c:pt idx="23">
                  <c:v>Mākslas vingrošana</c:v>
                </c:pt>
                <c:pt idx="24">
                  <c:v>Orientēšanās sports</c:v>
                </c:pt>
                <c:pt idx="25">
                  <c:v>Paukošana</c:v>
                </c:pt>
                <c:pt idx="26">
                  <c:v>Peldēšana</c:v>
                </c:pt>
                <c:pt idx="27">
                  <c:v>Regbijs</c:v>
                </c:pt>
                <c:pt idx="28">
                  <c:v>Riteņbraukšana</c:v>
                </c:pt>
                <c:pt idx="29">
                  <c:v>Smaiļošana un kanoe airēšana</c:v>
                </c:pt>
                <c:pt idx="30">
                  <c:v>Sporta dejas</c:v>
                </c:pt>
                <c:pt idx="31">
                  <c:v>Sporta vingrošana</c:v>
                </c:pt>
                <c:pt idx="32">
                  <c:v>Svarcelšana</c:v>
                </c:pt>
                <c:pt idx="33">
                  <c:v>Šahs</c:v>
                </c:pt>
                <c:pt idx="34">
                  <c:v>Šorttreks</c:v>
                </c:pt>
                <c:pt idx="35">
                  <c:v>Teniss</c:v>
                </c:pt>
                <c:pt idx="36">
                  <c:v>Vieglatlētika</c:v>
                </c:pt>
                <c:pt idx="37">
                  <c:v>Volejbols</c:v>
                </c:pt>
              </c:strCache>
            </c:strRef>
          </c:cat>
          <c:val>
            <c:numRef>
              <c:f>GRAF_5!$B$2:$B$39</c:f>
              <c:numCache>
                <c:formatCode>General</c:formatCode>
                <c:ptCount val="38"/>
                <c:pt idx="2">
                  <c:v>2</c:v>
                </c:pt>
                <c:pt idx="3">
                  <c:v>1</c:v>
                </c:pt>
                <c:pt idx="4">
                  <c:v>2</c:v>
                </c:pt>
                <c:pt idx="5">
                  <c:v>39</c:v>
                </c:pt>
                <c:pt idx="6">
                  <c:v>6</c:v>
                </c:pt>
                <c:pt idx="7">
                  <c:v>6</c:v>
                </c:pt>
                <c:pt idx="8">
                  <c:v>4</c:v>
                </c:pt>
                <c:pt idx="9">
                  <c:v>9</c:v>
                </c:pt>
                <c:pt idx="10">
                  <c:v>2</c:v>
                </c:pt>
                <c:pt idx="11">
                  <c:v>4</c:v>
                </c:pt>
                <c:pt idx="12">
                  <c:v>5</c:v>
                </c:pt>
                <c:pt idx="13">
                  <c:v>8</c:v>
                </c:pt>
                <c:pt idx="14">
                  <c:v>6</c:v>
                </c:pt>
                <c:pt idx="15">
                  <c:v>9</c:v>
                </c:pt>
                <c:pt idx="16">
                  <c:v>33</c:v>
                </c:pt>
                <c:pt idx="17">
                  <c:v>9</c:v>
                </c:pt>
                <c:pt idx="18">
                  <c:v>7</c:v>
                </c:pt>
                <c:pt idx="19">
                  <c:v>8</c:v>
                </c:pt>
                <c:pt idx="20">
                  <c:v>9</c:v>
                </c:pt>
                <c:pt idx="21">
                  <c:v>1</c:v>
                </c:pt>
                <c:pt idx="22">
                  <c:v>8</c:v>
                </c:pt>
                <c:pt idx="23">
                  <c:v>7</c:v>
                </c:pt>
                <c:pt idx="24">
                  <c:v>8</c:v>
                </c:pt>
                <c:pt idx="25">
                  <c:v>2</c:v>
                </c:pt>
                <c:pt idx="26">
                  <c:v>11</c:v>
                </c:pt>
                <c:pt idx="27">
                  <c:v>2</c:v>
                </c:pt>
                <c:pt idx="28">
                  <c:v>6</c:v>
                </c:pt>
                <c:pt idx="29">
                  <c:v>6</c:v>
                </c:pt>
                <c:pt idx="30">
                  <c:v>2</c:v>
                </c:pt>
                <c:pt idx="31">
                  <c:v>3</c:v>
                </c:pt>
                <c:pt idx="32">
                  <c:v>7</c:v>
                </c:pt>
                <c:pt idx="33">
                  <c:v>6</c:v>
                </c:pt>
                <c:pt idx="34">
                  <c:v>1</c:v>
                </c:pt>
                <c:pt idx="35">
                  <c:v>4</c:v>
                </c:pt>
                <c:pt idx="36">
                  <c:v>49</c:v>
                </c:pt>
                <c:pt idx="37">
                  <c:v>25</c:v>
                </c:pt>
              </c:numCache>
            </c:numRef>
          </c:val>
        </c:ser>
        <c:dLbls>
          <c:showLegendKey val="0"/>
          <c:showVal val="0"/>
          <c:showCatName val="0"/>
          <c:showSerName val="0"/>
          <c:showPercent val="0"/>
          <c:showBubbleSize val="0"/>
        </c:dLbls>
        <c:gapWidth val="182"/>
        <c:axId val="542815104"/>
        <c:axId val="542810400"/>
      </c:barChart>
      <c:catAx>
        <c:axId val="54281510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1"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lv-LV"/>
          </a:p>
        </c:txPr>
        <c:crossAx val="542810400"/>
        <c:crosses val="autoZero"/>
        <c:auto val="1"/>
        <c:lblAlgn val="ctr"/>
        <c:lblOffset val="100"/>
        <c:noMultiLvlLbl val="0"/>
      </c:catAx>
      <c:valAx>
        <c:axId val="542810400"/>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1"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lv-LV"/>
          </a:p>
        </c:txPr>
        <c:crossAx val="542815104"/>
        <c:crosses val="autoZero"/>
        <c:crossBetween val="between"/>
      </c:valAx>
      <c:spPr>
        <a:solidFill>
          <a:schemeClr val="bg1">
            <a:lumMod val="85000"/>
          </a:schemeClr>
        </a:solidFill>
        <a:ln>
          <a:noFill/>
        </a:ln>
        <a:effectLst/>
      </c:spPr>
    </c:plotArea>
    <c:plotVisOnly val="1"/>
    <c:dispBlanksAs val="gap"/>
    <c:showDLblsOverMax val="0"/>
  </c:chart>
  <c:spPr>
    <a:noFill/>
    <a:ln>
      <a:noFill/>
    </a:ln>
    <a:effectLst/>
  </c:spPr>
  <c:txPr>
    <a:bodyPr/>
    <a:lstStyle/>
    <a:p>
      <a:pPr>
        <a:defRPr/>
      </a:pPr>
      <a:endParaRPr lang="lv-LV"/>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withinLinearReversed" id="26">
  <a:schemeClr val="accent6"/>
</cs:colorStyle>
</file>

<file path=ppt/charts/style1.xml><?xml version="1.0" encoding="utf-8"?>
<cs:chartStyle xmlns:cs="http://schemas.microsoft.com/office/drawing/2012/chartStyle" xmlns:a="http://schemas.openxmlformats.org/drawingml/2006/main" id="204">
  <cs:axisTitle>
    <cs:lnRef idx="0"/>
    <cs:fillRef idx="0"/>
    <cs:effectRef idx="0"/>
    <cs:fontRef idx="minor">
      <a:schemeClr val="dk1">
        <a:lumMod val="65000"/>
        <a:lumOff val="35000"/>
      </a:schemeClr>
    </cs:fontRef>
    <cs:defRPr sz="1197" b="1" kern="1200"/>
  </cs:axisTitle>
  <cs:categoryAxis>
    <cs:lnRef idx="0"/>
    <cs:fillRef idx="0"/>
    <cs:effectRef idx="0"/>
    <cs:fontRef idx="minor">
      <a:schemeClr val="dk1">
        <a:lumMod val="65000"/>
        <a:lumOff val="35000"/>
      </a:schemeClr>
    </cs:fontRef>
    <cs:defRPr sz="1197" kern="1200">
      <a:effectLst/>
    </cs:defRPr>
  </cs:categoryAxis>
  <cs:chartArea>
    <cs:lnRef idx="0"/>
    <cs:fillRef idx="0"/>
    <cs:effectRef idx="0"/>
    <cs:fontRef idx="minor">
      <a:schemeClr val="dk1"/>
    </cs:fontRef>
    <cs:spPr>
      <a:gradFill flip="none" rotWithShape="1">
        <a:gsLst>
          <a:gs pos="0">
            <a:schemeClr val="lt1"/>
          </a:gs>
          <a:gs pos="68000">
            <a:schemeClr val="lt1">
              <a:lumMod val="85000"/>
            </a:schemeClr>
          </a:gs>
          <a:gs pos="100000">
            <a:schemeClr val="lt1"/>
          </a:gs>
        </a:gsLst>
        <a:lin ang="5400000" scaled="1"/>
        <a:tileRect/>
      </a:gradFill>
      <a:ln w="9525" cap="flat" cmpd="sng" algn="ctr">
        <a:solidFill>
          <a:schemeClr val="dk1">
            <a:lumMod val="15000"/>
            <a:lumOff val="85000"/>
          </a:schemeClr>
        </a:solidFill>
        <a:round/>
      </a:ln>
    </cs:spPr>
    <cs:defRPr sz="1330" kern="1200"/>
  </cs:chartArea>
  <cs:dataLabel>
    <cs:lnRef idx="0"/>
    <cs:fillRef idx="0"/>
    <cs:effectRef idx="0"/>
    <cs:fontRef idx="minor">
      <a:schemeClr val="lt1"/>
    </cs:fontRef>
    <cs:spPr/>
    <cs:defRPr sz="1330" b="1" i="0" u="none" strike="noStrike" kern="1200" baseline="0"/>
  </cs:dataLabel>
  <cs:dataLabelCallout>
    <cs:lnRef idx="0"/>
    <cs:fillRef idx="0"/>
    <cs:effectRef idx="0"/>
    <cs:fontRef idx="minor">
      <a:schemeClr val="lt1"/>
    </cs:fontRef>
    <cs:spPr>
      <a:solidFill>
        <a:schemeClr val="dk1">
          <a:lumMod val="65000"/>
          <a:lumOff val="35000"/>
          <a:alpha val="75000"/>
        </a:schemeClr>
      </a:solidFill>
    </cs:spPr>
    <cs:defRPr sz="1330" b="1" kern="1200"/>
    <cs:bodyPr rot="0" spcFirstLastPara="1" vertOverflow="clip" horzOverflow="clip" vert="horz" wrap="square" lIns="36576" tIns="18288" rIns="36576" bIns="18288" anchor="ctr" anchorCtr="1">
      <a:spAutoFit/>
    </cs:bodyPr>
  </cs:dataLabelCallout>
  <cs:dataPoint>
    <cs:lnRef idx="0">
      <cs:styleClr val="auto"/>
    </cs:lnRef>
    <cs:fillRef idx="0">
      <cs:styleClr val="auto"/>
    </cs:fillRef>
    <cs:effectRef idx="0"/>
    <cs:fontRef idx="minor">
      <a:schemeClr val="dk1"/>
    </cs:fontRef>
    <cs:spPr>
      <a:gradFill>
        <a:gsLst>
          <a:gs pos="0">
            <a:schemeClr val="phClr"/>
          </a:gs>
          <a:gs pos="100000">
            <a:schemeClr val="phClr">
              <a:lumMod val="84000"/>
            </a:schemeClr>
          </a:gs>
        </a:gsLst>
        <a:lin ang="5400000" scaled="1"/>
      </a:gradFill>
      <a:effectLst>
        <a:outerShdw blurRad="76200" dir="18900000" sy="23000" kx="-1200000" algn="bl" rotWithShape="0">
          <a:prstClr val="black">
            <a:alpha val="20000"/>
          </a:prstClr>
        </a:outerShdw>
      </a:effectLst>
    </cs:spPr>
  </cs:dataPoint>
  <cs:dataPoint3D>
    <cs:lnRef idx="0"/>
    <cs:fillRef idx="0">
      <cs:styleClr val="auto"/>
    </cs:fillRef>
    <cs:effectRef idx="0"/>
    <cs:fontRef idx="minor">
      <a:schemeClr val="dk1"/>
    </cs:fontRef>
    <cs:spPr>
      <a:gradFill>
        <a:gsLst>
          <a:gs pos="0">
            <a:schemeClr val="phClr"/>
          </a:gs>
          <a:gs pos="100000">
            <a:schemeClr val="phClr">
              <a:lumMod val="84000"/>
            </a:schemeClr>
          </a:gs>
        </a:gsLst>
        <a:lin ang="5400000" scaled="1"/>
      </a:gradFill>
      <a:effectLst>
        <a:outerShdw blurRad="76200" dir="18900000" sy="23000" kx="-1200000" algn="bl" rotWithShape="0">
          <a:prstClr val="black">
            <a:alpha val="20000"/>
          </a:prstClr>
        </a:outerShdw>
      </a:effectLst>
    </cs:spPr>
  </cs:dataPoint3D>
  <cs:dataPointLine>
    <cs:lnRef idx="0">
      <cs:styleClr val="auto"/>
    </cs:lnRef>
    <cs:fillRef idx="0"/>
    <cs:effectRef idx="0"/>
    <cs:fontRef idx="minor">
      <a:schemeClr val="dk1"/>
    </cs:fontRef>
    <cs:spPr>
      <a:ln w="28575" cap="rnd">
        <a:gradFill>
          <a:gsLst>
            <a:gs pos="0">
              <a:schemeClr val="phClr"/>
            </a:gs>
            <a:gs pos="100000">
              <a:schemeClr val="phClr">
                <a:lumMod val="84000"/>
              </a:schemeClr>
            </a:gs>
          </a:gsLst>
          <a:lin ang="5400000" scaled="1"/>
        </a:gradFill>
        <a:round/>
      </a:ln>
    </cs:spPr>
  </cs:dataPointLine>
  <cs:dataPointMarker>
    <cs:lnRef idx="0"/>
    <cs:fillRef idx="0">
      <cs:styleClr val="auto"/>
    </cs:fillRef>
    <cs:effectRef idx="0"/>
    <cs:fontRef idx="minor">
      <a:schemeClr val="dk1"/>
    </cs:fontRef>
    <cs:spPr>
      <a:gradFill>
        <a:gsLst>
          <a:gs pos="0">
            <a:schemeClr val="phClr"/>
          </a:gs>
          <a:gs pos="100000">
            <a:schemeClr val="phClr">
              <a:lumMod val="84000"/>
            </a:schemeClr>
          </a:gs>
        </a:gsLst>
        <a:lin ang="5400000" scaled="1"/>
      </a:gradFill>
      <a:effectLst>
        <a:outerShdw blurRad="76200" dir="18900000" sy="23000" kx="-1200000" algn="bl" rotWithShape="0">
          <a:prstClr val="black">
            <a:alpha val="20000"/>
          </a:prstClr>
        </a:outerShdw>
      </a:effectLst>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a:solidFill>
          <a:schemeClr val="dk1">
            <a:lumMod val="15000"/>
            <a:lumOff val="85000"/>
          </a:schemeClr>
        </a:solidFill>
      </a:ln>
    </cs:spPr>
    <cs:defRPr sz="1197" kern="1200"/>
  </cs:dataTable>
  <cs:downBar>
    <cs:lnRef idx="0"/>
    <cs:fillRef idx="0"/>
    <cs:effectRef idx="0"/>
    <cs:fontRef idx="minor">
      <a:schemeClr val="dk1"/>
    </cs:fontRef>
    <cs:spPr>
      <a:solidFill>
        <a:schemeClr val="dk1">
          <a:lumMod val="35000"/>
          <a:lumOff val="65000"/>
        </a:schemeClr>
      </a:solidFill>
      <a:ln w="9525">
        <a:solidFill>
          <a:schemeClr val="dk1">
            <a:lumMod val="50000"/>
            <a:lumOff val="50000"/>
          </a:schemeClr>
        </a:solidFill>
      </a:ln>
    </cs:spPr>
  </cs:downBar>
  <cs:dropLine>
    <cs:lnRef idx="0"/>
    <cs:fillRef idx="0"/>
    <cs:effectRef idx="0"/>
    <cs:fontRef idx="minor">
      <a:schemeClr val="dk1"/>
    </cs:fontRef>
    <cs:spPr>
      <a:ln w="9525">
        <a:solidFill>
          <a:schemeClr val="dk1">
            <a:lumMod val="50000"/>
            <a:lumOff val="50000"/>
          </a:schemeClr>
        </a:solidFill>
        <a:round/>
      </a:ln>
    </cs:spPr>
  </cs:dropLine>
  <cs:errorBar>
    <cs:lnRef idx="0"/>
    <cs:fillRef idx="0"/>
    <cs:effectRef idx="0"/>
    <cs:fontRef idx="minor">
      <a:schemeClr val="dk1"/>
    </cs:fontRef>
    <cs:spPr>
      <a:ln w="9525">
        <a:solidFill>
          <a:schemeClr val="dk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a:solidFill>
          <a:schemeClr val="dk1">
            <a:lumMod val="5000"/>
            <a:lumOff val="95000"/>
          </a:schemeClr>
        </a:solidFill>
      </a:ln>
    </cs:spPr>
  </cs:gridlineMinor>
  <cs:hiLoLine>
    <cs:lnRef idx="0"/>
    <cs:fillRef idx="0"/>
    <cs:effectRef idx="0"/>
    <cs:fontRef idx="minor">
      <a:schemeClr val="dk1"/>
    </cs:fontRef>
    <cs:spPr>
      <a:ln w="9525">
        <a:solidFill>
          <a:schemeClr val="dk1">
            <a:lumMod val="50000"/>
            <a:lumOff val="50000"/>
          </a:schemeClr>
        </a:solidFill>
        <a:round/>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65000"/>
        <a:lumOff val="35000"/>
      </a:schemeClr>
    </cs:fontRef>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65000"/>
        <a:lumOff val="35000"/>
      </a:schemeClr>
    </cs:fontRef>
    <cs:defRPr kern="1200">
      <a:effectLst/>
    </cs:defRPr>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dk1">
        <a:lumMod val="65000"/>
        <a:lumOff val="35000"/>
      </a:schemeClr>
    </cs:fontRef>
    <cs:defRPr sz="1197" kern="1200"/>
  </cs:trendlineLabel>
  <cs:upBar>
    <cs:lnRef idx="0"/>
    <cs:fillRef idx="0"/>
    <cs:effectRef idx="0"/>
    <cs:fontRef idx="minor">
      <a:schemeClr val="dk1"/>
    </cs:fontRef>
    <cs:spPr>
      <a:solidFill>
        <a:schemeClr val="lt1">
          <a:lumMod val="95000"/>
        </a:schemeClr>
      </a:solidFill>
      <a:ln w="9525">
        <a:solidFill>
          <a:schemeClr val="dk1">
            <a:lumMod val="15000"/>
            <a:lumOff val="85000"/>
          </a:schemeClr>
        </a:solidFill>
      </a:ln>
    </cs:spPr>
  </cs:upBar>
  <cs:valueAxis>
    <cs:lnRef idx="0"/>
    <cs:fillRef idx="0"/>
    <cs:effectRef idx="0"/>
    <cs:fontRef idx="minor">
      <a:schemeClr val="dk1">
        <a:lumMod val="65000"/>
        <a:lumOff val="35000"/>
      </a:schemeClr>
    </cs:fontRef>
    <cs:defRPr sz="1197"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4">
  <cs:axisTitle>
    <cs:lnRef idx="0"/>
    <cs:fillRef idx="0"/>
    <cs:effectRef idx="0"/>
    <cs:fontRef idx="minor">
      <a:schemeClr val="dk1">
        <a:lumMod val="65000"/>
        <a:lumOff val="35000"/>
      </a:schemeClr>
    </cs:fontRef>
    <cs:defRPr sz="1197" b="1" kern="1200"/>
  </cs:axisTitle>
  <cs:categoryAxis>
    <cs:lnRef idx="0"/>
    <cs:fillRef idx="0"/>
    <cs:effectRef idx="0"/>
    <cs:fontRef idx="minor">
      <a:schemeClr val="dk1">
        <a:lumMod val="65000"/>
        <a:lumOff val="35000"/>
      </a:schemeClr>
    </cs:fontRef>
    <cs:defRPr sz="1197" kern="1200">
      <a:effectLst/>
    </cs:defRPr>
  </cs:categoryAxis>
  <cs:chartArea>
    <cs:lnRef idx="0"/>
    <cs:fillRef idx="0"/>
    <cs:effectRef idx="0"/>
    <cs:fontRef idx="minor">
      <a:schemeClr val="dk1"/>
    </cs:fontRef>
    <cs:spPr>
      <a:gradFill flip="none" rotWithShape="1">
        <a:gsLst>
          <a:gs pos="0">
            <a:schemeClr val="lt1"/>
          </a:gs>
          <a:gs pos="68000">
            <a:schemeClr val="lt1">
              <a:lumMod val="85000"/>
            </a:schemeClr>
          </a:gs>
          <a:gs pos="100000">
            <a:schemeClr val="lt1"/>
          </a:gs>
        </a:gsLst>
        <a:lin ang="5400000" scaled="1"/>
        <a:tileRect/>
      </a:gradFill>
      <a:ln w="9525" cap="flat" cmpd="sng" algn="ctr">
        <a:solidFill>
          <a:schemeClr val="dk1">
            <a:lumMod val="15000"/>
            <a:lumOff val="85000"/>
          </a:schemeClr>
        </a:solidFill>
        <a:round/>
      </a:ln>
    </cs:spPr>
    <cs:defRPr sz="1330" kern="1200"/>
  </cs:chartArea>
  <cs:dataLabel>
    <cs:lnRef idx="0"/>
    <cs:fillRef idx="0"/>
    <cs:effectRef idx="0"/>
    <cs:fontRef idx="minor">
      <a:schemeClr val="lt1"/>
    </cs:fontRef>
    <cs:spPr/>
    <cs:defRPr sz="1330" b="1" i="0" u="none" strike="noStrike" kern="1200" baseline="0"/>
  </cs:dataLabel>
  <cs:dataLabelCallout>
    <cs:lnRef idx="0"/>
    <cs:fillRef idx="0"/>
    <cs:effectRef idx="0"/>
    <cs:fontRef idx="minor">
      <a:schemeClr val="lt1"/>
    </cs:fontRef>
    <cs:spPr>
      <a:solidFill>
        <a:schemeClr val="dk1">
          <a:lumMod val="65000"/>
          <a:lumOff val="35000"/>
          <a:alpha val="75000"/>
        </a:schemeClr>
      </a:solidFill>
    </cs:spPr>
    <cs:defRPr sz="1330" b="1" kern="1200"/>
    <cs:bodyPr rot="0" spcFirstLastPara="1" vertOverflow="clip" horzOverflow="clip" vert="horz" wrap="square" lIns="36576" tIns="18288" rIns="36576" bIns="18288" anchor="ctr" anchorCtr="1">
      <a:spAutoFit/>
    </cs:bodyPr>
  </cs:dataLabelCallout>
  <cs:dataPoint>
    <cs:lnRef idx="0">
      <cs:styleClr val="auto"/>
    </cs:lnRef>
    <cs:fillRef idx="0">
      <cs:styleClr val="auto"/>
    </cs:fillRef>
    <cs:effectRef idx="0"/>
    <cs:fontRef idx="minor">
      <a:schemeClr val="dk1"/>
    </cs:fontRef>
    <cs:spPr>
      <a:gradFill>
        <a:gsLst>
          <a:gs pos="0">
            <a:schemeClr val="phClr"/>
          </a:gs>
          <a:gs pos="100000">
            <a:schemeClr val="phClr">
              <a:lumMod val="84000"/>
            </a:schemeClr>
          </a:gs>
        </a:gsLst>
        <a:lin ang="5400000" scaled="1"/>
      </a:gradFill>
      <a:effectLst>
        <a:outerShdw blurRad="76200" dir="18900000" sy="23000" kx="-1200000" algn="bl" rotWithShape="0">
          <a:prstClr val="black">
            <a:alpha val="20000"/>
          </a:prstClr>
        </a:outerShdw>
      </a:effectLst>
    </cs:spPr>
  </cs:dataPoint>
  <cs:dataPoint3D>
    <cs:lnRef idx="0"/>
    <cs:fillRef idx="0">
      <cs:styleClr val="auto"/>
    </cs:fillRef>
    <cs:effectRef idx="0"/>
    <cs:fontRef idx="minor">
      <a:schemeClr val="dk1"/>
    </cs:fontRef>
    <cs:spPr>
      <a:gradFill>
        <a:gsLst>
          <a:gs pos="0">
            <a:schemeClr val="phClr"/>
          </a:gs>
          <a:gs pos="100000">
            <a:schemeClr val="phClr">
              <a:lumMod val="84000"/>
            </a:schemeClr>
          </a:gs>
        </a:gsLst>
        <a:lin ang="5400000" scaled="1"/>
      </a:gradFill>
      <a:effectLst>
        <a:outerShdw blurRad="76200" dir="18900000" sy="23000" kx="-1200000" algn="bl" rotWithShape="0">
          <a:prstClr val="black">
            <a:alpha val="20000"/>
          </a:prstClr>
        </a:outerShdw>
      </a:effectLst>
    </cs:spPr>
  </cs:dataPoint3D>
  <cs:dataPointLine>
    <cs:lnRef idx="0">
      <cs:styleClr val="auto"/>
    </cs:lnRef>
    <cs:fillRef idx="0"/>
    <cs:effectRef idx="0"/>
    <cs:fontRef idx="minor">
      <a:schemeClr val="dk1"/>
    </cs:fontRef>
    <cs:spPr>
      <a:ln w="28575" cap="rnd">
        <a:gradFill>
          <a:gsLst>
            <a:gs pos="0">
              <a:schemeClr val="phClr"/>
            </a:gs>
            <a:gs pos="100000">
              <a:schemeClr val="phClr">
                <a:lumMod val="84000"/>
              </a:schemeClr>
            </a:gs>
          </a:gsLst>
          <a:lin ang="5400000" scaled="1"/>
        </a:gradFill>
        <a:round/>
      </a:ln>
    </cs:spPr>
  </cs:dataPointLine>
  <cs:dataPointMarker>
    <cs:lnRef idx="0"/>
    <cs:fillRef idx="0">
      <cs:styleClr val="auto"/>
    </cs:fillRef>
    <cs:effectRef idx="0"/>
    <cs:fontRef idx="minor">
      <a:schemeClr val="dk1"/>
    </cs:fontRef>
    <cs:spPr>
      <a:gradFill>
        <a:gsLst>
          <a:gs pos="0">
            <a:schemeClr val="phClr"/>
          </a:gs>
          <a:gs pos="100000">
            <a:schemeClr val="phClr">
              <a:lumMod val="84000"/>
            </a:schemeClr>
          </a:gs>
        </a:gsLst>
        <a:lin ang="5400000" scaled="1"/>
      </a:gradFill>
      <a:effectLst>
        <a:outerShdw blurRad="76200" dir="18900000" sy="23000" kx="-1200000" algn="bl" rotWithShape="0">
          <a:prstClr val="black">
            <a:alpha val="20000"/>
          </a:prstClr>
        </a:outerShdw>
      </a:effectLst>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a:solidFill>
          <a:schemeClr val="dk1">
            <a:lumMod val="15000"/>
            <a:lumOff val="85000"/>
          </a:schemeClr>
        </a:solidFill>
      </a:ln>
    </cs:spPr>
    <cs:defRPr sz="1197" kern="1200"/>
  </cs:dataTable>
  <cs:downBar>
    <cs:lnRef idx="0"/>
    <cs:fillRef idx="0"/>
    <cs:effectRef idx="0"/>
    <cs:fontRef idx="minor">
      <a:schemeClr val="dk1"/>
    </cs:fontRef>
    <cs:spPr>
      <a:solidFill>
        <a:schemeClr val="dk1">
          <a:lumMod val="35000"/>
          <a:lumOff val="65000"/>
        </a:schemeClr>
      </a:solidFill>
      <a:ln w="9525">
        <a:solidFill>
          <a:schemeClr val="dk1">
            <a:lumMod val="50000"/>
            <a:lumOff val="50000"/>
          </a:schemeClr>
        </a:solidFill>
      </a:ln>
    </cs:spPr>
  </cs:downBar>
  <cs:dropLine>
    <cs:lnRef idx="0"/>
    <cs:fillRef idx="0"/>
    <cs:effectRef idx="0"/>
    <cs:fontRef idx="minor">
      <a:schemeClr val="dk1"/>
    </cs:fontRef>
    <cs:spPr>
      <a:ln w="9525">
        <a:solidFill>
          <a:schemeClr val="dk1">
            <a:lumMod val="50000"/>
            <a:lumOff val="50000"/>
          </a:schemeClr>
        </a:solidFill>
        <a:round/>
      </a:ln>
    </cs:spPr>
  </cs:dropLine>
  <cs:errorBar>
    <cs:lnRef idx="0"/>
    <cs:fillRef idx="0"/>
    <cs:effectRef idx="0"/>
    <cs:fontRef idx="minor">
      <a:schemeClr val="dk1"/>
    </cs:fontRef>
    <cs:spPr>
      <a:ln w="9525">
        <a:solidFill>
          <a:schemeClr val="dk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a:solidFill>
          <a:schemeClr val="dk1">
            <a:lumMod val="5000"/>
            <a:lumOff val="95000"/>
          </a:schemeClr>
        </a:solidFill>
      </a:ln>
    </cs:spPr>
  </cs:gridlineMinor>
  <cs:hiLoLine>
    <cs:lnRef idx="0"/>
    <cs:fillRef idx="0"/>
    <cs:effectRef idx="0"/>
    <cs:fontRef idx="minor">
      <a:schemeClr val="dk1"/>
    </cs:fontRef>
    <cs:spPr>
      <a:ln w="9525">
        <a:solidFill>
          <a:schemeClr val="dk1">
            <a:lumMod val="50000"/>
            <a:lumOff val="50000"/>
          </a:schemeClr>
        </a:solidFill>
        <a:round/>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65000"/>
        <a:lumOff val="35000"/>
      </a:schemeClr>
    </cs:fontRef>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65000"/>
        <a:lumOff val="35000"/>
      </a:schemeClr>
    </cs:fontRef>
    <cs:defRPr kern="1200">
      <a:effectLst/>
    </cs:defRPr>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dk1">
        <a:lumMod val="65000"/>
        <a:lumOff val="35000"/>
      </a:schemeClr>
    </cs:fontRef>
    <cs:defRPr sz="1197" kern="1200"/>
  </cs:trendlineLabel>
  <cs:upBar>
    <cs:lnRef idx="0"/>
    <cs:fillRef idx="0"/>
    <cs:effectRef idx="0"/>
    <cs:fontRef idx="minor">
      <a:schemeClr val="dk1"/>
    </cs:fontRef>
    <cs:spPr>
      <a:solidFill>
        <a:schemeClr val="lt1">
          <a:lumMod val="95000"/>
        </a:schemeClr>
      </a:solidFill>
      <a:ln w="9525">
        <a:solidFill>
          <a:schemeClr val="dk1">
            <a:lumMod val="15000"/>
            <a:lumOff val="85000"/>
          </a:schemeClr>
        </a:solidFill>
      </a:ln>
    </cs:spPr>
  </cs:upBar>
  <cs:valueAxis>
    <cs:lnRef idx="0"/>
    <cs:fillRef idx="0"/>
    <cs:effectRef idx="0"/>
    <cs:fontRef idx="minor">
      <a:schemeClr val="dk1">
        <a:lumMod val="65000"/>
        <a:lumOff val="35000"/>
      </a:schemeClr>
    </cs:fontRef>
    <cs:defRPr sz="1197" kern="1200"/>
  </cs:valueAxis>
  <cs:wall>
    <cs:lnRef idx="0"/>
    <cs:fillRef idx="0"/>
    <cs:effectRef idx="0"/>
    <cs:fontRef idx="minor">
      <a:schemeClr val="dk1"/>
    </cs:fontRef>
  </cs:wall>
</cs:chartStyle>
</file>

<file path=ppt/charts/style4.xml><?xml version="1.0" encoding="utf-8"?>
<cs:chartStyle xmlns:cs="http://schemas.microsoft.com/office/drawing/2012/chartStyle" xmlns:a="http://schemas.openxmlformats.org/drawingml/2006/main" id="288">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dk1">
        <a:lumMod val="75000"/>
        <a:lumOff val="25000"/>
      </a:schemeClr>
    </cs:fontRef>
    <cs:defRPr sz="1197" kern="1200"/>
  </cs:dataLabel>
  <cs:dataLabelCallout>
    <cs:lnRef idx="0"/>
    <cs:fillRef idx="0"/>
    <cs:effectRef idx="0"/>
    <cs:fontRef idx="minor">
      <a:schemeClr val="lt1"/>
    </cs:fontRef>
    <cs:spPr>
      <a:solidFill>
        <a:schemeClr val="dk1">
          <a:lumMod val="65000"/>
          <a:lumOff val="35000"/>
          <a:alpha val="75000"/>
        </a:schemeClr>
      </a:solidFill>
    </cs:spPr>
    <cs:defRPr sz="1197" b="1" kern="1200"/>
    <cs:bodyPr rot="0" spcFirstLastPara="1" vertOverflow="clip" horzOverflow="clip" vert="horz" wrap="square" lIns="36576" tIns="18288" rIns="36576" bIns="18288" anchor="ctr" anchorCtr="1">
      <a:spAutoFit/>
    </cs:bodyPr>
  </cs:dataLabelCallout>
  <cs:dataPoint>
    <cs:lnRef idx="0">
      <cs:styleClr val="auto"/>
    </cs:lnRef>
    <cs:fillRef idx="0">
      <cs:styleClr val="auto"/>
    </cs:fillRef>
    <cs:effectRef idx="0"/>
    <cs:fontRef idx="minor">
      <a:schemeClr val="dk1"/>
    </cs:fontRef>
    <cs:spPr>
      <a:solidFill>
        <a:schemeClr val="phClr">
          <a:alpha val="85000"/>
        </a:schemeClr>
      </a:solidFill>
      <a:ln w="9525" cap="flat" cmpd="sng" algn="ctr">
        <a:solidFill>
          <a:schemeClr val="phClr">
            <a:lumMod val="75000"/>
          </a:schemeClr>
        </a:solidFill>
        <a:round/>
      </a:ln>
    </cs:spPr>
  </cs:dataPoint>
  <cs:dataPoint3D>
    <cs:lnRef idx="0">
      <cs:styleClr val="auto"/>
    </cs:lnRef>
    <cs:fillRef idx="0">
      <cs:styleClr val="auto"/>
    </cs:fillRef>
    <cs:effectRef idx="0">
      <cs:styleClr val="auto"/>
    </cs:effectRef>
    <cs:fontRef idx="minor">
      <a:schemeClr val="dk1"/>
    </cs:fontRef>
    <cs:spPr>
      <a:solidFill>
        <a:schemeClr val="phClr">
          <a:alpha val="85000"/>
        </a:schemeClr>
      </a:solidFill>
      <a:ln w="9525" cap="flat" cmpd="sng" algn="ctr">
        <a:solidFill>
          <a:schemeClr val="phClr">
            <a:lumMod val="75000"/>
          </a:schemeClr>
        </a:solidFill>
        <a:round/>
      </a:ln>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spPr>
      <a:solidFill>
        <a:schemeClr val="lt1">
          <a:lumMod val="95000"/>
        </a:schemeClr>
      </a:solidFill>
      <a:sp3d/>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charts/style5.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ECE982B-136A-471F-85D2-4BFC72AA11CB}" type="doc">
      <dgm:prSet loTypeId="urn:microsoft.com/office/officeart/2005/8/layout/balance1" loCatId="relationship" qsTypeId="urn:microsoft.com/office/officeart/2005/8/quickstyle/simple4" qsCatId="simple" csTypeId="urn:microsoft.com/office/officeart/2005/8/colors/accent1_2" csCatId="accent1" phldr="1"/>
      <dgm:spPr/>
      <dgm:t>
        <a:bodyPr/>
        <a:lstStyle/>
        <a:p>
          <a:endParaRPr lang="lv-LV"/>
        </a:p>
      </dgm:t>
    </dgm:pt>
    <dgm:pt modelId="{6B668C5C-BECF-4E5D-96D2-B94443A66C35}">
      <dgm:prSet phldrT="[Text]" custT="1"/>
      <dgm:spPr/>
      <dgm:t>
        <a:bodyPr/>
        <a:lstStyle/>
        <a:p>
          <a:r>
            <a:rPr lang="lv-LV" sz="2200" b="1" dirty="0" smtClean="0"/>
            <a:t>Sporta nozares vajadzības</a:t>
          </a:r>
          <a:endParaRPr lang="lv-LV" sz="2200" b="1" dirty="0"/>
        </a:p>
      </dgm:t>
    </dgm:pt>
    <dgm:pt modelId="{8F2C7283-5E80-4E62-B19A-32CBFB7BD5E0}" type="sibTrans" cxnId="{D991F579-A35A-4C2C-9BD0-1714AECDE6E2}">
      <dgm:prSet/>
      <dgm:spPr/>
      <dgm:t>
        <a:bodyPr/>
        <a:lstStyle/>
        <a:p>
          <a:endParaRPr lang="lv-LV" sz="1800"/>
        </a:p>
      </dgm:t>
    </dgm:pt>
    <dgm:pt modelId="{EFF29B40-8ECA-4141-90A0-B160C2C6B70A}" type="parTrans" cxnId="{D991F579-A35A-4C2C-9BD0-1714AECDE6E2}">
      <dgm:prSet/>
      <dgm:spPr/>
      <dgm:t>
        <a:bodyPr/>
        <a:lstStyle/>
        <a:p>
          <a:endParaRPr lang="lv-LV" sz="1800"/>
        </a:p>
      </dgm:t>
    </dgm:pt>
    <dgm:pt modelId="{FBFC7FB3-7B2E-494F-960F-F2358CB2FD29}">
      <dgm:prSet phldrT="[Text]" custT="1"/>
      <dgm:spPr/>
      <dgm:t>
        <a:bodyPr/>
        <a:lstStyle/>
        <a:p>
          <a:r>
            <a:rPr lang="lv-LV" sz="2200" b="1" dirty="0" smtClean="0"/>
            <a:t>Valsts budžeta iespējas</a:t>
          </a:r>
          <a:endParaRPr lang="lv-LV" sz="2200" b="1" dirty="0"/>
        </a:p>
      </dgm:t>
    </dgm:pt>
    <dgm:pt modelId="{BCD26FB3-4521-4AA1-AA7A-054E0874AF36}" type="sibTrans" cxnId="{E98BC693-467A-4252-B8BA-5B57351DA65B}">
      <dgm:prSet/>
      <dgm:spPr/>
      <dgm:t>
        <a:bodyPr/>
        <a:lstStyle/>
        <a:p>
          <a:endParaRPr lang="lv-LV" sz="1800"/>
        </a:p>
      </dgm:t>
    </dgm:pt>
    <dgm:pt modelId="{6CE33BAB-9301-4BD5-9685-3877AF2A4546}" type="parTrans" cxnId="{E98BC693-467A-4252-B8BA-5B57351DA65B}">
      <dgm:prSet/>
      <dgm:spPr/>
      <dgm:t>
        <a:bodyPr/>
        <a:lstStyle/>
        <a:p>
          <a:endParaRPr lang="lv-LV" sz="1800"/>
        </a:p>
      </dgm:t>
    </dgm:pt>
    <dgm:pt modelId="{521E0BF6-58E9-438D-B10E-601697FE3E58}" type="pres">
      <dgm:prSet presAssocID="{AECE982B-136A-471F-85D2-4BFC72AA11CB}" presName="outerComposite" presStyleCnt="0">
        <dgm:presLayoutVars>
          <dgm:chMax val="2"/>
          <dgm:animLvl val="lvl"/>
          <dgm:resizeHandles val="exact"/>
        </dgm:presLayoutVars>
      </dgm:prSet>
      <dgm:spPr/>
      <dgm:t>
        <a:bodyPr/>
        <a:lstStyle/>
        <a:p>
          <a:endParaRPr lang="lv-LV"/>
        </a:p>
      </dgm:t>
    </dgm:pt>
    <dgm:pt modelId="{ACA22DCB-602E-4CC1-8520-399A7230DEE0}" type="pres">
      <dgm:prSet presAssocID="{AECE982B-136A-471F-85D2-4BFC72AA11CB}" presName="dummyMaxCanvas" presStyleCnt="0"/>
      <dgm:spPr/>
      <dgm:t>
        <a:bodyPr/>
        <a:lstStyle/>
        <a:p>
          <a:endParaRPr lang="lv-LV"/>
        </a:p>
      </dgm:t>
    </dgm:pt>
    <dgm:pt modelId="{98C3AC03-5ADD-4187-B07A-56C55EED1B72}" type="pres">
      <dgm:prSet presAssocID="{AECE982B-136A-471F-85D2-4BFC72AA11CB}" presName="parentComposite" presStyleCnt="0"/>
      <dgm:spPr/>
      <dgm:t>
        <a:bodyPr/>
        <a:lstStyle/>
        <a:p>
          <a:endParaRPr lang="lv-LV"/>
        </a:p>
      </dgm:t>
    </dgm:pt>
    <dgm:pt modelId="{0D8702C8-071B-49D5-90D4-BCD04FAA448E}" type="pres">
      <dgm:prSet presAssocID="{AECE982B-136A-471F-85D2-4BFC72AA11CB}" presName="parent1" presStyleLbl="alignAccFollowNode1" presStyleIdx="0" presStyleCnt="4" custScaleX="129266" custScaleY="157904" custLinFactX="66281" custLinFactY="100000" custLinFactNeighborX="100000" custLinFactNeighborY="162827">
        <dgm:presLayoutVars>
          <dgm:chMax val="4"/>
        </dgm:presLayoutVars>
      </dgm:prSet>
      <dgm:spPr/>
      <dgm:t>
        <a:bodyPr/>
        <a:lstStyle/>
        <a:p>
          <a:endParaRPr lang="lv-LV"/>
        </a:p>
      </dgm:t>
    </dgm:pt>
    <dgm:pt modelId="{AA151233-57A4-4567-A9B6-37C32DD4115F}" type="pres">
      <dgm:prSet presAssocID="{AECE982B-136A-471F-85D2-4BFC72AA11CB}" presName="parent2" presStyleLbl="alignAccFollowNode1" presStyleIdx="1" presStyleCnt="4" custScaleX="130526" custScaleY="156753" custLinFactX="-71077" custLinFactY="100000" custLinFactNeighborX="-100000" custLinFactNeighborY="162252">
        <dgm:presLayoutVars>
          <dgm:chMax val="4"/>
        </dgm:presLayoutVars>
      </dgm:prSet>
      <dgm:spPr/>
      <dgm:t>
        <a:bodyPr/>
        <a:lstStyle/>
        <a:p>
          <a:endParaRPr lang="lv-LV"/>
        </a:p>
      </dgm:t>
    </dgm:pt>
    <dgm:pt modelId="{D27CCFBB-0E10-41A8-AC65-09923BCBE182}" type="pres">
      <dgm:prSet presAssocID="{AECE982B-136A-471F-85D2-4BFC72AA11CB}" presName="childrenComposite" presStyleCnt="0"/>
      <dgm:spPr/>
      <dgm:t>
        <a:bodyPr/>
        <a:lstStyle/>
        <a:p>
          <a:endParaRPr lang="lv-LV"/>
        </a:p>
      </dgm:t>
    </dgm:pt>
    <dgm:pt modelId="{CF535CD5-0B6F-4907-9189-1D32D4DBB59C}" type="pres">
      <dgm:prSet presAssocID="{AECE982B-136A-471F-85D2-4BFC72AA11CB}" presName="dummyMaxCanvas_ChildArea" presStyleCnt="0"/>
      <dgm:spPr/>
      <dgm:t>
        <a:bodyPr/>
        <a:lstStyle/>
        <a:p>
          <a:endParaRPr lang="lv-LV"/>
        </a:p>
      </dgm:t>
    </dgm:pt>
    <dgm:pt modelId="{A0108758-9DE7-4B8F-BDC2-E1E6869ABE99}" type="pres">
      <dgm:prSet presAssocID="{AECE982B-136A-471F-85D2-4BFC72AA11CB}" presName="fulcrum" presStyleLbl="alignAccFollowNode1" presStyleIdx="2" presStyleCnt="4">
        <dgm:style>
          <a:lnRef idx="1">
            <a:schemeClr val="dk1"/>
          </a:lnRef>
          <a:fillRef idx="3">
            <a:schemeClr val="dk1"/>
          </a:fillRef>
          <a:effectRef idx="2">
            <a:schemeClr val="dk1"/>
          </a:effectRef>
          <a:fontRef idx="minor">
            <a:schemeClr val="lt1"/>
          </a:fontRef>
        </dgm:style>
      </dgm:prSet>
      <dgm:spPr/>
      <dgm:t>
        <a:bodyPr/>
        <a:lstStyle/>
        <a:p>
          <a:endParaRPr lang="lv-LV"/>
        </a:p>
      </dgm:t>
    </dgm:pt>
    <dgm:pt modelId="{98DE5A0F-7039-43E3-AC85-727485467A7A}" type="pres">
      <dgm:prSet presAssocID="{AECE982B-136A-471F-85D2-4BFC72AA11CB}" presName="balance_00" presStyleLbl="alignAccFollowNode1" presStyleIdx="3" presStyleCnt="4" custScaleX="132693">
        <dgm:presLayoutVars>
          <dgm:bulletEnabled val="1"/>
        </dgm:presLayoutVars>
        <dgm:style>
          <a:lnRef idx="3">
            <a:schemeClr val="lt1"/>
          </a:lnRef>
          <a:fillRef idx="1">
            <a:schemeClr val="accent2"/>
          </a:fillRef>
          <a:effectRef idx="1">
            <a:schemeClr val="accent2"/>
          </a:effectRef>
          <a:fontRef idx="minor">
            <a:schemeClr val="lt1"/>
          </a:fontRef>
        </dgm:style>
      </dgm:prSet>
      <dgm:spPr/>
      <dgm:t>
        <a:bodyPr/>
        <a:lstStyle/>
        <a:p>
          <a:endParaRPr lang="lv-LV"/>
        </a:p>
      </dgm:t>
    </dgm:pt>
  </dgm:ptLst>
  <dgm:cxnLst>
    <dgm:cxn modelId="{972848AC-40D6-4932-869D-A54083E7AA73}" type="presOf" srcId="{6B668C5C-BECF-4E5D-96D2-B94443A66C35}" destId="{0D8702C8-071B-49D5-90D4-BCD04FAA448E}" srcOrd="0" destOrd="0" presId="urn:microsoft.com/office/officeart/2005/8/layout/balance1"/>
    <dgm:cxn modelId="{D4E6EAB4-6C4E-4E3C-9446-76DD0A8E8B90}" type="presOf" srcId="{AECE982B-136A-471F-85D2-4BFC72AA11CB}" destId="{521E0BF6-58E9-438D-B10E-601697FE3E58}" srcOrd="0" destOrd="0" presId="urn:microsoft.com/office/officeart/2005/8/layout/balance1"/>
    <dgm:cxn modelId="{E98BC693-467A-4252-B8BA-5B57351DA65B}" srcId="{AECE982B-136A-471F-85D2-4BFC72AA11CB}" destId="{FBFC7FB3-7B2E-494F-960F-F2358CB2FD29}" srcOrd="1" destOrd="0" parTransId="{6CE33BAB-9301-4BD5-9685-3877AF2A4546}" sibTransId="{BCD26FB3-4521-4AA1-AA7A-054E0874AF36}"/>
    <dgm:cxn modelId="{D991F579-A35A-4C2C-9BD0-1714AECDE6E2}" srcId="{AECE982B-136A-471F-85D2-4BFC72AA11CB}" destId="{6B668C5C-BECF-4E5D-96D2-B94443A66C35}" srcOrd="0" destOrd="0" parTransId="{EFF29B40-8ECA-4141-90A0-B160C2C6B70A}" sibTransId="{8F2C7283-5E80-4E62-B19A-32CBFB7BD5E0}"/>
    <dgm:cxn modelId="{8742F400-47C0-4FC1-B2BC-BDCE48404713}" type="presOf" srcId="{FBFC7FB3-7B2E-494F-960F-F2358CB2FD29}" destId="{AA151233-57A4-4567-A9B6-37C32DD4115F}" srcOrd="0" destOrd="0" presId="urn:microsoft.com/office/officeart/2005/8/layout/balance1"/>
    <dgm:cxn modelId="{F61F8E04-3FDF-454A-82F0-D23FD55C9880}" type="presParOf" srcId="{521E0BF6-58E9-438D-B10E-601697FE3E58}" destId="{ACA22DCB-602E-4CC1-8520-399A7230DEE0}" srcOrd="0" destOrd="0" presId="urn:microsoft.com/office/officeart/2005/8/layout/balance1"/>
    <dgm:cxn modelId="{0948AE8E-704A-4D4F-93E0-6FFF411C8585}" type="presParOf" srcId="{521E0BF6-58E9-438D-B10E-601697FE3E58}" destId="{98C3AC03-5ADD-4187-B07A-56C55EED1B72}" srcOrd="1" destOrd="0" presId="urn:microsoft.com/office/officeart/2005/8/layout/balance1"/>
    <dgm:cxn modelId="{5A3A598E-4EC2-4ECC-8FBA-622FE53BC9D2}" type="presParOf" srcId="{98C3AC03-5ADD-4187-B07A-56C55EED1B72}" destId="{0D8702C8-071B-49D5-90D4-BCD04FAA448E}" srcOrd="0" destOrd="0" presId="urn:microsoft.com/office/officeart/2005/8/layout/balance1"/>
    <dgm:cxn modelId="{2572F79C-4357-4B1E-8420-9F212A60291E}" type="presParOf" srcId="{98C3AC03-5ADD-4187-B07A-56C55EED1B72}" destId="{AA151233-57A4-4567-A9B6-37C32DD4115F}" srcOrd="1" destOrd="0" presId="urn:microsoft.com/office/officeart/2005/8/layout/balance1"/>
    <dgm:cxn modelId="{3D1C93E8-6AD7-45FD-8A55-29CF96EB8E9E}" type="presParOf" srcId="{521E0BF6-58E9-438D-B10E-601697FE3E58}" destId="{D27CCFBB-0E10-41A8-AC65-09923BCBE182}" srcOrd="2" destOrd="0" presId="urn:microsoft.com/office/officeart/2005/8/layout/balance1"/>
    <dgm:cxn modelId="{8E838C2B-289C-4242-A254-347B9B25DE2D}" type="presParOf" srcId="{D27CCFBB-0E10-41A8-AC65-09923BCBE182}" destId="{CF535CD5-0B6F-4907-9189-1D32D4DBB59C}" srcOrd="0" destOrd="0" presId="urn:microsoft.com/office/officeart/2005/8/layout/balance1"/>
    <dgm:cxn modelId="{1294E432-30CA-432C-8476-376A0E064ACD}" type="presParOf" srcId="{D27CCFBB-0E10-41A8-AC65-09923BCBE182}" destId="{A0108758-9DE7-4B8F-BDC2-E1E6869ABE99}" srcOrd="1" destOrd="0" presId="urn:microsoft.com/office/officeart/2005/8/layout/balance1"/>
    <dgm:cxn modelId="{054DA3D4-0E1A-4C16-8992-4E94E6C45181}" type="presParOf" srcId="{D27CCFBB-0E10-41A8-AC65-09923BCBE182}" destId="{98DE5A0F-7039-43E3-AC85-727485467A7A}" srcOrd="2" destOrd="0" presId="urn:microsoft.com/office/officeart/2005/8/layout/balance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D8702C8-071B-49D5-90D4-BCD04FAA448E}">
      <dsp:nvSpPr>
        <dsp:cNvPr id="0" name=""/>
        <dsp:cNvSpPr/>
      </dsp:nvSpPr>
      <dsp:spPr>
        <a:xfrm>
          <a:off x="3415288" y="1740793"/>
          <a:ext cx="1630940" cy="1106813"/>
        </a:xfrm>
        <a:prstGeom prst="roundRect">
          <a:avLst>
            <a:gd name="adj" fmla="val 10000"/>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lv-LV" sz="2200" b="1" kern="1200" dirty="0" smtClean="0"/>
            <a:t>Sporta nozares vajadzības</a:t>
          </a:r>
          <a:endParaRPr lang="lv-LV" sz="2200" b="1" kern="1200" dirty="0"/>
        </a:p>
      </dsp:txBody>
      <dsp:txXfrm>
        <a:off x="3447705" y="1773210"/>
        <a:ext cx="1566106" cy="1041979"/>
      </dsp:txXfrm>
    </dsp:sp>
    <dsp:sp modelId="{AA151233-57A4-4567-A9B6-37C32DD4115F}">
      <dsp:nvSpPr>
        <dsp:cNvPr id="0" name=""/>
        <dsp:cNvSpPr/>
      </dsp:nvSpPr>
      <dsp:spPr>
        <a:xfrm>
          <a:off x="973362" y="1740796"/>
          <a:ext cx="1646837" cy="1098745"/>
        </a:xfrm>
        <a:prstGeom prst="roundRect">
          <a:avLst>
            <a:gd name="adj" fmla="val 10000"/>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lv-LV" sz="2200" b="1" kern="1200" dirty="0" smtClean="0"/>
            <a:t>Valsts budžeta iespējas</a:t>
          </a:r>
          <a:endParaRPr lang="lv-LV" sz="2200" b="1" kern="1200" dirty="0"/>
        </a:p>
      </dsp:txBody>
      <dsp:txXfrm>
        <a:off x="1005543" y="1772977"/>
        <a:ext cx="1582475" cy="1034383"/>
      </dsp:txXfrm>
    </dsp:sp>
    <dsp:sp modelId="{A0108758-9DE7-4B8F-BDC2-E1E6869ABE99}">
      <dsp:nvSpPr>
        <dsp:cNvPr id="0" name=""/>
        <dsp:cNvSpPr/>
      </dsp:nvSpPr>
      <dsp:spPr>
        <a:xfrm>
          <a:off x="2785147" y="3080466"/>
          <a:ext cx="525705" cy="525705"/>
        </a:xfrm>
        <a:prstGeom prst="triangle">
          <a:avLst/>
        </a:prstGeom>
        <a:gradFill rotWithShape="1">
          <a:gsLst>
            <a:gs pos="0">
              <a:schemeClr val="dk1">
                <a:shade val="51000"/>
                <a:satMod val="130000"/>
              </a:schemeClr>
            </a:gs>
            <a:gs pos="80000">
              <a:schemeClr val="dk1">
                <a:shade val="93000"/>
                <a:satMod val="130000"/>
              </a:schemeClr>
            </a:gs>
            <a:gs pos="100000">
              <a:schemeClr val="dk1">
                <a:shade val="94000"/>
                <a:satMod val="135000"/>
              </a:schemeClr>
            </a:gs>
          </a:gsLst>
          <a:lin ang="16200000" scaled="0"/>
        </a:gradFill>
        <a:ln w="9525" cap="flat" cmpd="sng" algn="ctr">
          <a:solidFill>
            <a:schemeClr val="dk1">
              <a:shade val="95000"/>
              <a:satMod val="105000"/>
            </a:schemeClr>
          </a:solidFill>
          <a:prstDash val="solid"/>
        </a:ln>
        <a:effectLst>
          <a:outerShdw blurRad="40000" dist="23000" dir="5400000" rotWithShape="0">
            <a:srgbClr val="000000">
              <a:alpha val="35000"/>
            </a:srgbClr>
          </a:outerShdw>
        </a:effectLst>
      </dsp:spPr>
      <dsp:style>
        <a:lnRef idx="1">
          <a:schemeClr val="dk1"/>
        </a:lnRef>
        <a:fillRef idx="3">
          <a:schemeClr val="dk1"/>
        </a:fillRef>
        <a:effectRef idx="2">
          <a:schemeClr val="dk1"/>
        </a:effectRef>
        <a:fontRef idx="minor">
          <a:schemeClr val="lt1"/>
        </a:fontRef>
      </dsp:style>
    </dsp:sp>
    <dsp:sp modelId="{98DE5A0F-7039-43E3-AC85-727485467A7A}">
      <dsp:nvSpPr>
        <dsp:cNvPr id="0" name=""/>
        <dsp:cNvSpPr/>
      </dsp:nvSpPr>
      <dsp:spPr>
        <a:xfrm>
          <a:off x="955276" y="2860371"/>
          <a:ext cx="4185447" cy="213086"/>
        </a:xfrm>
        <a:prstGeom prst="rect">
          <a:avLst/>
        </a:prstGeom>
        <a:solidFill>
          <a:schemeClr val="accent2"/>
        </a:solidFill>
        <a:ln w="38100" cap="flat" cmpd="sng" algn="ctr">
          <a:solidFill>
            <a:schemeClr val="lt1"/>
          </a:solidFill>
          <a:prstDash val="solid"/>
        </a:ln>
        <a:effectLst>
          <a:outerShdw blurRad="40000" dist="20000" dir="5400000" rotWithShape="0">
            <a:srgbClr val="000000">
              <a:alpha val="38000"/>
            </a:srgbClr>
          </a:outerShdw>
        </a:effectLst>
      </dsp:spPr>
      <dsp:style>
        <a:lnRef idx="3">
          <a:schemeClr val="lt1"/>
        </a:lnRef>
        <a:fillRef idx="1">
          <a:schemeClr val="accent2"/>
        </a:fillRef>
        <a:effectRef idx="1">
          <a:schemeClr val="accent2"/>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balance1">
  <dgm:title val=""/>
  <dgm:desc val=""/>
  <dgm:catLst>
    <dgm:cat type="relationship" pri="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23">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25" srcId="2" destId="23" srcOrd="0" destOrd="0"/>
      </dgm:cxnLst>
      <dgm:bg/>
      <dgm:whole/>
    </dgm:dataModel>
  </dgm:sampData>
  <dgm:styleData>
    <dgm:dataModel>
      <dgm:ptLst>
        <dgm:pt modelId="0" type="doc"/>
        <dgm:pt modelId="1"/>
        <dgm:pt modelId="11"/>
        <dgm:pt modelId="12"/>
        <dgm:pt modelId="2"/>
        <dgm:pt modelId="21"/>
        <dgm:pt modelId="22"/>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tyleData>
  <dgm:clrData>
    <dgm:dataModel>
      <dgm:ptLst>
        <dgm:pt modelId="0" type="doc"/>
        <dgm:pt modelId="1"/>
        <dgm:pt modelId="11"/>
        <dgm:pt modelId="12"/>
        <dgm:pt modelId="13"/>
        <dgm:pt modelId="2"/>
        <dgm:pt modelId="21"/>
        <dgm:pt modelId="22"/>
        <dgm:pt modelId="23"/>
      </dgm:ptLst>
      <dgm:cxnLst>
        <dgm:cxn modelId="4" srcId="0" destId="1" srcOrd="0" destOrd="0"/>
        <dgm:cxn modelId="5" srcId="0" destId="2" srcOrd="1" destOrd="0"/>
        <dgm:cxn modelId="15" srcId="1" destId="11" srcOrd="0" destOrd="0"/>
        <dgm:cxn modelId="16" srcId="1" destId="12" srcOrd="0" destOrd="0"/>
        <dgm:cxn modelId="17" srcId="1" destId="13" srcOrd="0" destOrd="0"/>
        <dgm:cxn modelId="25" srcId="2" destId="21" srcOrd="0" destOrd="0"/>
        <dgm:cxn modelId="26" srcId="2" destId="22" srcOrd="0" destOrd="0"/>
        <dgm:cxn modelId="27" srcId="2" destId="23" srcOrd="0" destOrd="0"/>
      </dgm:cxnLst>
      <dgm:bg/>
      <dgm:whole/>
    </dgm:dataModel>
  </dgm:clrData>
  <dgm:layoutNode name="outerComposite">
    <dgm:varLst>
      <dgm:chMax val="2"/>
      <dgm:animLvl val="lvl"/>
      <dgm:resizeHandles val="exact"/>
    </dgm:varLst>
    <dgm:alg type="composite">
      <dgm:param type="ar" val="1"/>
    </dgm:alg>
    <dgm:shape xmlns:r="http://schemas.openxmlformats.org/officeDocument/2006/relationships" r:blip="">
      <dgm:adjLst/>
    </dgm:shape>
    <dgm:presOf/>
    <dgm:constrLst>
      <dgm:constr type="h" for="ch" forName="parentComposite" refType="h" refFor="ch" refForName="dummyMaxCanvas" op="equ" fact="0.2"/>
      <dgm:constr type="t" for="ch" forName="parentComposite"/>
      <dgm:constr type="h" for="ch" forName="childrenComposite" refType="h" refFor="ch" refForName="dummyMaxCanvas" op="equ" fact="0.8"/>
      <dgm:constr type="t" for="ch" forName="childrenComposite" refType="h" refFor="ch" refForName="dummyMaxCanvas" fact="0.2"/>
    </dgm:constrLst>
    <dgm:ruleLst/>
    <dgm:layoutNode name="dummyMaxCanvas">
      <dgm:alg type="sp"/>
      <dgm:shape xmlns:r="http://schemas.openxmlformats.org/officeDocument/2006/relationships" r:blip="">
        <dgm:adjLst/>
      </dgm:shape>
      <dgm:presOf/>
      <dgm:constrLst/>
      <dgm:ruleLst/>
    </dgm:layoutNode>
    <dgm:layoutNode name="parentComposite">
      <dgm:alg type="composite"/>
      <dgm:shape xmlns:r="http://schemas.openxmlformats.org/officeDocument/2006/relationships" r:blip="">
        <dgm:adjLst/>
      </dgm:shape>
      <dgm:presOf/>
      <dgm:constrLst>
        <dgm:constr type="w" for="ch" forName="parent1" refType="w" fact="0.36"/>
        <dgm:constr type="ctrX" for="ch" forName="parent1" refType="w" fact="0.24"/>
        <dgm:constr type="w" for="ch" forName="parent2" refType="w" fact="0.36"/>
        <dgm:constr type="ctrX" for="ch" forName="parent2" refType="w" fact="0.76"/>
        <dgm:constr type="primFontSz" for="ch" ptType="node" op="equ"/>
      </dgm:constrLst>
      <dgm:ruleLst/>
      <dgm:layoutNode name="parent1" styleLbl="alignAccFollowNode1">
        <dgm:varLst>
          <dgm:chMax val="4"/>
        </dgm:varLst>
        <dgm:alg type="tx"/>
        <dgm:shape xmlns:r="http://schemas.openxmlformats.org/officeDocument/2006/relationships" type="roundRect" r:blip="">
          <dgm:adjLst>
            <dgm:adj idx="1" val="0.1"/>
          </dgm:adjLst>
        </dgm:shape>
        <dgm:presOf axis="ch" ptType="node" cnt="1"/>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arent2" styleLbl="alignAccFollowNode1">
        <dgm:varLst>
          <dgm:chMax val="4"/>
        </dgm:varLst>
        <dgm:alg type="tx"/>
        <dgm:shape xmlns:r="http://schemas.openxmlformats.org/officeDocument/2006/relationships" type="roundRect" r:blip="">
          <dgm:adjLst>
            <dgm:adj idx="1" val="0.1"/>
          </dgm:adjLst>
        </dgm:shape>
        <dgm:presOf axis="ch" ptType="node" st="2" cnt="1"/>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dgm:layoutNode name="childrenComposite">
      <dgm:alg type="composite"/>
      <dgm:shape xmlns:r="http://schemas.openxmlformats.org/officeDocument/2006/relationships" r:blip="">
        <dgm:adjLst/>
      </dgm:shape>
      <dgm:presOf/>
      <dgm:constrLst>
        <dgm:constr type="primFontSz" for="ch" ptType="node" op="equ" val="65"/>
        <dgm:constr type="w" for="ch" forName="fulcrum" refType="w" fact="0.15"/>
        <dgm:constr type="h" for="ch" forName="fulcrum" refType="w" refFor="ch" refForName="fulcrum"/>
        <dgm:constr type="b" for="ch" forName="fulcrum" refType="h"/>
        <dgm:constr type="ctrX" for="ch" forName="fulcrum" refType="w" fact="0.5"/>
        <dgm:constr type="w" for="ch" forName="balance_00" refType="w" fact="0.9"/>
        <dgm:constr type="h" for="ch" forName="balance_00" refType="h" fact="0.076"/>
        <dgm:constr type="b" for="ch" forName="balance_00" refType="h" fact="0.81"/>
        <dgm:constr type="ctrX" for="ch" forName="balance_00" refType="w" fact="0.5"/>
        <dgm:constr type="w" for="ch" forName="balance_01" refType="w"/>
        <dgm:constr type="h" for="ch" forName="balance_01" refType="h" fact="0.157"/>
        <dgm:constr type="b" for="ch" forName="balance_01" refType="h" fact="0.85"/>
        <dgm:constr type="ctrX" for="ch" forName="balance_01" refType="w" fact="0.5"/>
        <dgm:constr type="w" for="ch" forName="balance_02" refType="w"/>
        <dgm:constr type="h" for="ch" forName="balance_02" refType="h" fact="0.157"/>
        <dgm:constr type="b" for="ch" forName="balance_02" refType="h" fact="0.85"/>
        <dgm:constr type="ctrX" for="ch" forName="balance_02" refType="w" fact="0.5"/>
        <dgm:constr type="w" for="ch" forName="balance_03" refType="w"/>
        <dgm:constr type="h" for="ch" forName="balance_03" refType="h" fact="0.157"/>
        <dgm:constr type="b" for="ch" forName="balance_03" refType="h" fact="0.85"/>
        <dgm:constr type="ctrX" for="ch" forName="balance_03" refType="w" fact="0.5"/>
        <dgm:constr type="w" for="ch" forName="balance_04" refType="w"/>
        <dgm:constr type="h" for="ch" forName="balance_04" refType="h" fact="0.157"/>
        <dgm:constr type="b" for="ch" forName="balance_04" refType="h" fact="0.85"/>
        <dgm:constr type="ctrX" for="ch" forName="balance_04" refType="w" fact="0.5"/>
        <dgm:constr type="w" for="ch" forName="balance_10" refType="w"/>
        <dgm:constr type="h" for="ch" forName="balance_10" refType="h" fact="0.157"/>
        <dgm:constr type="b" for="ch" forName="balance_10" refType="h" fact="0.85"/>
        <dgm:constr type="ctrX" for="ch" forName="balance_10" refType="w" fact="0.5"/>
        <dgm:constr type="w" for="ch" forName="balance_11" refType="w" fact="0.9"/>
        <dgm:constr type="h" for="ch" forName="balance_11" refType="h" fact="0.076"/>
        <dgm:constr type="b" for="ch" forName="balance_11" refType="h" fact="0.81"/>
        <dgm:constr type="ctrX" for="ch" forName="balance_11" refType="w" fact="0.5"/>
        <dgm:constr type="w" for="ch" forName="balance_12" refType="w"/>
        <dgm:constr type="h" for="ch" forName="balance_12" refType="h" fact="0.157"/>
        <dgm:constr type="b" for="ch" forName="balance_12" refType="h" fact="0.85"/>
        <dgm:constr type="ctrX" for="ch" forName="balance_12" refType="w" fact="0.5"/>
        <dgm:constr type="w" for="ch" forName="balance_13" refType="w"/>
        <dgm:constr type="h" for="ch" forName="balance_13" refType="h" fact="0.157"/>
        <dgm:constr type="b" for="ch" forName="balance_13" refType="h" fact="0.85"/>
        <dgm:constr type="ctrX" for="ch" forName="balance_13" refType="w" fact="0.5"/>
        <dgm:constr type="w" for="ch" forName="balance_14" refType="w"/>
        <dgm:constr type="h" for="ch" forName="balance_14" refType="h" fact="0.157"/>
        <dgm:constr type="b" for="ch" forName="balance_14" refType="h" fact="0.85"/>
        <dgm:constr type="ctrX" for="ch" forName="balance_14" refType="w" fact="0.5"/>
        <dgm:constr type="w" for="ch" forName="balance_20" refType="w"/>
        <dgm:constr type="h" for="ch" forName="balance_20" refType="h" fact="0.157"/>
        <dgm:constr type="b" for="ch" forName="balance_20" refType="h" fact="0.85"/>
        <dgm:constr type="ctrX" for="ch" forName="balance_20" refType="w" fact="0.5"/>
        <dgm:constr type="w" for="ch" forName="balance_21" refType="w"/>
        <dgm:constr type="h" for="ch" forName="balance_21" refType="h" fact="0.157"/>
        <dgm:constr type="b" for="ch" forName="balance_21" refType="h" fact="0.85"/>
        <dgm:constr type="ctrX" for="ch" forName="balance_21" refType="w" fact="0.5"/>
        <dgm:constr type="w" for="ch" forName="balance_22" refType="w" fact="0.9"/>
        <dgm:constr type="h" for="ch" forName="balance_22" refType="h" fact="0.076"/>
        <dgm:constr type="b" for="ch" forName="balance_22" refType="h" fact="0.81"/>
        <dgm:constr type="ctrX" for="ch" forName="balance_22" refType="w" fact="0.5"/>
        <dgm:constr type="w" for="ch" forName="balance_23" refType="w"/>
        <dgm:constr type="h" for="ch" forName="balance_23" refType="h" fact="0.157"/>
        <dgm:constr type="b" for="ch" forName="balance_23" refType="h" fact="0.85"/>
        <dgm:constr type="ctrX" for="ch" forName="balance_23" refType="w" fact="0.5"/>
        <dgm:constr type="w" for="ch" forName="balance_24" refType="w"/>
        <dgm:constr type="h" for="ch" forName="balance_24" refType="h" fact="0.157"/>
        <dgm:constr type="b" for="ch" forName="balance_24" refType="h" fact="0.85"/>
        <dgm:constr type="ctrX" for="ch" forName="balance_24" refType="w" fact="0.5"/>
        <dgm:constr type="w" for="ch" forName="balance_30" refType="w"/>
        <dgm:constr type="h" for="ch" forName="balance_30" refType="h" fact="0.157"/>
        <dgm:constr type="b" for="ch" forName="balance_30" refType="h" fact="0.85"/>
        <dgm:constr type="ctrX" for="ch" forName="balance_30" refType="w" fact="0.5"/>
        <dgm:constr type="w" for="ch" forName="balance_31" refType="w"/>
        <dgm:constr type="h" for="ch" forName="balance_31" refType="h" fact="0.157"/>
        <dgm:constr type="b" for="ch" forName="balance_31" refType="h" fact="0.85"/>
        <dgm:constr type="ctrX" for="ch" forName="balance_31" refType="w" fact="0.5"/>
        <dgm:constr type="w" for="ch" forName="balance_32" refType="w"/>
        <dgm:constr type="h" for="ch" forName="balance_32" refType="h" fact="0.157"/>
        <dgm:constr type="b" for="ch" forName="balance_32" refType="h" fact="0.85"/>
        <dgm:constr type="ctrX" for="ch" forName="balance_32" refType="w" fact="0.5"/>
        <dgm:constr type="w" for="ch" forName="balance_33" refType="w" fact="0.9"/>
        <dgm:constr type="h" for="ch" forName="balance_33" refType="h" fact="0.076"/>
        <dgm:constr type="b" for="ch" forName="balance_33" refType="h" fact="0.81"/>
        <dgm:constr type="ctrX" for="ch" forName="balance_33" refType="w" fact="0.5"/>
        <dgm:constr type="w" for="ch" forName="balance_34" refType="w"/>
        <dgm:constr type="h" for="ch" forName="balance_34" refType="h" fact="0.157"/>
        <dgm:constr type="b" for="ch" forName="balance_34" refType="h" fact="0.85"/>
        <dgm:constr type="ctrX" for="ch" forName="balance_34" refType="w" fact="0.5"/>
        <dgm:constr type="w" for="ch" forName="balance_40" refType="w"/>
        <dgm:constr type="h" for="ch" forName="balance_40" refType="h" fact="0.157"/>
        <dgm:constr type="b" for="ch" forName="balance_40" refType="h" fact="0.85"/>
        <dgm:constr type="ctrX" for="ch" forName="balance_40" refType="w" fact="0.5"/>
        <dgm:constr type="w" for="ch" forName="balance_41" refType="w"/>
        <dgm:constr type="h" for="ch" forName="balance_41" refType="h" fact="0.157"/>
        <dgm:constr type="b" for="ch" forName="balance_41" refType="h" fact="0.85"/>
        <dgm:constr type="ctrX" for="ch" forName="balance_41" refType="w" fact="0.5"/>
        <dgm:constr type="w" for="ch" forName="balance_42" refType="w"/>
        <dgm:constr type="h" for="ch" forName="balance_42" refType="h" fact="0.157"/>
        <dgm:constr type="b" for="ch" forName="balance_42" refType="h" fact="0.85"/>
        <dgm:constr type="ctrX" for="ch" forName="balance_42" refType="w" fact="0.5"/>
        <dgm:constr type="w" for="ch" forName="balance_43" refType="w"/>
        <dgm:constr type="h" for="ch" forName="balance_43" refType="h" fact="0.157"/>
        <dgm:constr type="b" for="ch" forName="balance_43" refType="h" fact="0.85"/>
        <dgm:constr type="ctrX" for="ch" forName="balance_43" refType="w" fact="0.5"/>
        <dgm:constr type="w" for="ch" forName="balance_44" refType="w" fact="0.9"/>
        <dgm:constr type="h" for="ch" forName="balance_44" refType="h" fact="0.076"/>
        <dgm:constr type="b" for="ch" forName="balance_44" refType="h" fact="0.81"/>
        <dgm:constr type="ctrX" for="ch" forName="balance_44" refType="w" fact="0.5"/>
        <dgm:constr type="w" for="ch" forName="right_01_1" refType="w" fact="0.4"/>
        <dgm:constr type="h" for="ch" forName="right_01_1" refType="h" fact="0.7"/>
        <dgm:constr type="b" for="ch" forName="right_01_1" refType="h" fact="0.76"/>
        <dgm:constr type="ctrX" for="ch" forName="right_01_1" refType="w" fact="0.78"/>
        <dgm:constr type="w" for="ch" forName="left_10_1" refType="w" fact="0.4"/>
        <dgm:constr type="h" for="ch" forName="left_10_1" refType="h" fact="0.7"/>
        <dgm:constr type="b" for="ch" forName="left_10_1" refType="h" fact="0.76"/>
        <dgm:constr type="ctrX" for="ch" forName="left_10_1" refType="w" fact="0.22"/>
        <dgm:constr type="w" for="ch" forName="right_11_1" refType="w" fact="0.36"/>
        <dgm:constr type="h" for="ch" forName="right_11_1" refType="h" fact="0.67"/>
        <dgm:constr type="b" for="ch" forName="right_11_1" refType="h" fact="0.725"/>
        <dgm:constr type="ctrX" for="ch" forName="right_11_1" refType="w" fact="0.76"/>
        <dgm:constr type="w" for="ch" forName="left_11_1" refType="w" fact="0.36"/>
        <dgm:constr type="h" for="ch" forName="left_11_1" refType="h" fact="0.67"/>
        <dgm:constr type="b" for="ch" forName="left_11_1" refType="h" fact="0.725"/>
        <dgm:constr type="ctrX" for="ch" forName="left_11_1" refType="w" fact="0.24"/>
        <dgm:constr type="w" for="ch" forName="right_02_1" refType="w" fact="0.388"/>
        <dgm:constr type="h" for="ch" forName="right_02_1" refType="h" fact="0.36"/>
        <dgm:constr type="b" for="ch" forName="right_02_1" refType="h" fact="0.76"/>
        <dgm:constr type="ctrX" for="ch" forName="right_02_1" refType="w" fact="0.77"/>
        <dgm:constr type="w" for="ch" forName="right_02_2" refType="w" fact="0.388"/>
        <dgm:constr type="h" for="ch" forName="right_02_2" refType="h" fact="0.36"/>
        <dgm:constr type="b" for="ch" forName="right_02_2" refType="h" fact="0.42"/>
        <dgm:constr type="ctrX" for="ch" forName="right_02_2" refType="w" fact="0.79"/>
        <dgm:constr type="w" for="ch" forName="left_20_1" refType="w" fact="0.388"/>
        <dgm:constr type="h" for="ch" forName="left_20_1" refType="h" fact="0.36"/>
        <dgm:constr type="b" for="ch" forName="left_20_1" refType="h" fact="0.76"/>
        <dgm:constr type="ctrX" for="ch" forName="left_20_1" refType="w" fact="0.23"/>
        <dgm:constr type="w" for="ch" forName="left_20_2" refType="w" fact="0.388"/>
        <dgm:constr type="h" for="ch" forName="left_20_2" refType="h" fact="0.36"/>
        <dgm:constr type="b" for="ch" forName="left_20_2" refType="h" fact="0.42"/>
        <dgm:constr type="ctrX" for="ch" forName="left_20_2" refType="w" fact="0.21"/>
        <dgm:constr type="w" for="ch" forName="right_12_1" refType="w" fact="0.388"/>
        <dgm:constr type="h" for="ch" forName="right_12_1" refType="h" fact="0.36"/>
        <dgm:constr type="b" for="ch" forName="right_12_1" refType="h" fact="0.76"/>
        <dgm:constr type="ctrX" for="ch" forName="right_12_1" refType="w" fact="0.77"/>
        <dgm:constr type="w" for="ch" forName="right_12_2" refType="w" fact="0.388"/>
        <dgm:constr type="h" for="ch" forName="right_12_2" refType="h" fact="0.36"/>
        <dgm:constr type="b" for="ch" forName="right_12_2" refType="h" fact="0.42"/>
        <dgm:constr type="ctrX" for="ch" forName="right_12_2" refType="w" fact="0.79"/>
        <dgm:constr type="w" for="ch" forName="left_12_1" refType="w" fact="0.388"/>
        <dgm:constr type="h" for="ch" forName="left_12_1" refType="h" fact="0.36"/>
        <dgm:constr type="b" for="ch" forName="left_12_1" refType="h" fact="0.715"/>
        <dgm:constr type="ctrX" for="ch" forName="left_12_1" refType="w" fact="0.255"/>
        <dgm:constr type="w" for="ch" forName="right_22_1" refType="w" fact="0.36"/>
        <dgm:constr type="h" for="ch" forName="right_22_1" refType="h" fact="0.32"/>
        <dgm:constr type="b" for="ch" forName="right_22_1" refType="h" fact="0.725"/>
        <dgm:constr type="ctrX" for="ch" forName="right_22_1" refType="w" fact="0.76"/>
        <dgm:constr type="w" for="ch" forName="right_22_2" refType="w" fact="0.36"/>
        <dgm:constr type="h" for="ch" forName="right_22_2" refType="h" fact="0.32"/>
        <dgm:constr type="b" for="ch" forName="right_22_2" refType="h" fact="0.39"/>
        <dgm:constr type="ctrX" for="ch" forName="right_22_2" refType="w" fact="0.76"/>
        <dgm:constr type="w" for="ch" forName="left_22_1" refType="w" fact="0.36"/>
        <dgm:constr type="h" for="ch" forName="left_22_1" refType="h" fact="0.32"/>
        <dgm:constr type="b" for="ch" forName="left_22_1" refType="h" fact="0.725"/>
        <dgm:constr type="ctrX" for="ch" forName="left_22_1" refType="w" fact="0.24"/>
        <dgm:constr type="w" for="ch" forName="left_22_2" refType="w" fact="0.36"/>
        <dgm:constr type="h" for="ch" forName="left_22_2" refType="h" fact="0.32"/>
        <dgm:constr type="b" for="ch" forName="left_22_2" refType="h" fact="0.39"/>
        <dgm:constr type="ctrX" for="ch" forName="left_22_2" refType="w" fact="0.24"/>
        <dgm:constr type="w" for="ch" forName="left_21_1" refType="w" fact="0.388"/>
        <dgm:constr type="h" for="ch" forName="left_21_1" refType="h" fact="0.36"/>
        <dgm:constr type="b" for="ch" forName="left_21_1" refType="h" fact="0.76"/>
        <dgm:constr type="ctrX" for="ch" forName="left_21_1" refType="w" fact="0.23"/>
        <dgm:constr type="w" for="ch" forName="left_21_2" refType="w" fact="0.388"/>
        <dgm:constr type="h" for="ch" forName="left_21_2" refType="h" fact="0.36"/>
        <dgm:constr type="b" for="ch" forName="left_21_2" refType="h" fact="0.42"/>
        <dgm:constr type="ctrX" for="ch" forName="left_21_2" refType="w" fact="0.21"/>
        <dgm:constr type="w" for="ch" forName="right_21_1" refType="w" fact="0.388"/>
        <dgm:constr type="h" for="ch" forName="right_21_1" refType="h" fact="0.36"/>
        <dgm:constr type="b" for="ch" forName="right_21_1" refType="h" fact="0.715"/>
        <dgm:constr type="ctrX" for="ch" forName="right_21_1" refType="w" fact="0.745"/>
        <dgm:constr type="w" for="ch" forName="right_03_1" refType="w" fact="0.37"/>
        <dgm:constr type="h" for="ch" forName="right_03_1" refType="h" fact="0.24"/>
        <dgm:constr type="b" for="ch" forName="right_03_1" refType="h" fact="0.76"/>
        <dgm:constr type="ctrX" for="ch" forName="right_03_1" refType="w" fact="0.77"/>
        <dgm:constr type="w" for="ch" forName="right_03_2" refType="w" fact="0.37"/>
        <dgm:constr type="h" for="ch" forName="right_03_2" refType="h" fact="0.24"/>
        <dgm:constr type="b" for="ch" forName="right_03_2" refType="h" fact="0.535"/>
        <dgm:constr type="ctrX" for="ch" forName="right_03_2" refType="w" fact="0.783"/>
        <dgm:constr type="w" for="ch" forName="right_03_3" refType="w" fact="0.37"/>
        <dgm:constr type="h" for="ch" forName="right_03_3" refType="h" fact="0.24"/>
        <dgm:constr type="b" for="ch" forName="right_03_3" refType="h" fact="0.315"/>
        <dgm:constr type="ctrX" for="ch" forName="right_03_3" refType="w" fact="0.796"/>
        <dgm:constr type="w" for="ch" forName="left_30_1" refType="w" fact="0.37"/>
        <dgm:constr type="h" for="ch" forName="left_30_1" refType="h" fact="0.24"/>
        <dgm:constr type="b" for="ch" forName="left_30_1" refType="h" fact="0.76"/>
        <dgm:constr type="ctrX" for="ch" forName="left_30_1" refType="w" fact="0.23"/>
        <dgm:constr type="w" for="ch" forName="left_30_2" refType="w" fact="0.37"/>
        <dgm:constr type="h" for="ch" forName="left_30_2" refType="h" fact="0.24"/>
        <dgm:constr type="b" for="ch" forName="left_30_2" refType="h" fact="0.535"/>
        <dgm:constr type="ctrX" for="ch" forName="left_30_2" refType="w" fact="0.217"/>
        <dgm:constr type="w" for="ch" forName="left_30_3" refType="w" fact="0.37"/>
        <dgm:constr type="h" for="ch" forName="left_30_3" refType="h" fact="0.24"/>
        <dgm:constr type="b" for="ch" forName="left_30_3" refType="h" fact="0.315"/>
        <dgm:constr type="ctrX" for="ch" forName="left_30_3" refType="w" fact="0.204"/>
        <dgm:constr type="w" for="ch" forName="right_13_1" refType="w" fact="0.37"/>
        <dgm:constr type="h" for="ch" forName="right_13_1" refType="h" fact="0.24"/>
        <dgm:constr type="b" for="ch" forName="right_13_1" refType="h" fact="0.76"/>
        <dgm:constr type="ctrX" for="ch" forName="right_13_1" refType="w" fact="0.77"/>
        <dgm:constr type="w" for="ch" forName="right_13_2" refType="w" fact="0.37"/>
        <dgm:constr type="h" for="ch" forName="right_13_2" refType="h" fact="0.24"/>
        <dgm:constr type="b" for="ch" forName="right_13_2" refType="h" fact="0.535"/>
        <dgm:constr type="ctrX" for="ch" forName="right_13_2" refType="w" fact="0.783"/>
        <dgm:constr type="w" for="ch" forName="right_13_3" refType="w" fact="0.37"/>
        <dgm:constr type="h" for="ch" forName="right_13_3" refType="h" fact="0.24"/>
        <dgm:constr type="b" for="ch" forName="right_13_3" refType="h" fact="0.315"/>
        <dgm:constr type="ctrX" for="ch" forName="right_13_3" refType="w" fact="0.796"/>
        <dgm:constr type="w" for="ch" forName="left_13_1" refType="w" fact="0.37"/>
        <dgm:constr type="h" for="ch" forName="left_13_1" refType="h" fact="0.24"/>
        <dgm:constr type="b" for="ch" forName="left_13_1" refType="h" fact="0.715"/>
        <dgm:constr type="ctrX" for="ch" forName="left_13_1" refType="w" fact="0.255"/>
        <dgm:constr type="w" for="ch" forName="left_31_1" refType="w" fact="0.37"/>
        <dgm:constr type="h" for="ch" forName="left_31_1" refType="h" fact="0.24"/>
        <dgm:constr type="b" for="ch" forName="left_31_1" refType="h" fact="0.76"/>
        <dgm:constr type="ctrX" for="ch" forName="left_31_1" refType="w" fact="0.23"/>
        <dgm:constr type="w" for="ch" forName="left_31_2" refType="w" fact="0.37"/>
        <dgm:constr type="h" for="ch" forName="left_31_2" refType="h" fact="0.24"/>
        <dgm:constr type="b" for="ch" forName="left_31_2" refType="h" fact="0.535"/>
        <dgm:constr type="ctrX" for="ch" forName="left_31_2" refType="w" fact="0.217"/>
        <dgm:constr type="w" for="ch" forName="left_31_3" refType="w" fact="0.37"/>
        <dgm:constr type="h" for="ch" forName="left_31_3" refType="h" fact="0.24"/>
        <dgm:constr type="b" for="ch" forName="left_31_3" refType="h" fact="0.315"/>
        <dgm:constr type="ctrX" for="ch" forName="left_31_3" refType="w" fact="0.204"/>
        <dgm:constr type="w" for="ch" forName="right_31_1" refType="w" fact="0.37"/>
        <dgm:constr type="h" for="ch" forName="right_31_1" refType="h" fact="0.24"/>
        <dgm:constr type="b" for="ch" forName="right_31_1" refType="h" fact="0.715"/>
        <dgm:constr type="ctrX" for="ch" forName="right_31_1" refType="w" fact="0.745"/>
        <dgm:constr type="w" for="ch" forName="right_23_1" refType="w" fact="0.37"/>
        <dgm:constr type="h" for="ch" forName="right_23_1" refType="h" fact="0.24"/>
        <dgm:constr type="b" for="ch" forName="right_23_1" refType="h" fact="0.76"/>
        <dgm:constr type="ctrX" for="ch" forName="right_23_1" refType="w" fact="0.77"/>
        <dgm:constr type="w" for="ch" forName="right_23_2" refType="w" fact="0.37"/>
        <dgm:constr type="h" for="ch" forName="right_23_2" refType="h" fact="0.24"/>
        <dgm:constr type="b" for="ch" forName="right_23_2" refType="h" fact="0.535"/>
        <dgm:constr type="ctrX" for="ch" forName="right_23_2" refType="w" fact="0.783"/>
        <dgm:constr type="w" for="ch" forName="right_23_3" refType="w" fact="0.37"/>
        <dgm:constr type="h" for="ch" forName="right_23_3" refType="h" fact="0.24"/>
        <dgm:constr type="b" for="ch" forName="right_23_3" refType="h" fact="0.315"/>
        <dgm:constr type="ctrX" for="ch" forName="right_23_3" refType="w" fact="0.796"/>
        <dgm:constr type="w" for="ch" forName="left_23_1" refType="w" fact="0.37"/>
        <dgm:constr type="h" for="ch" forName="left_23_1" refType="h" fact="0.24"/>
        <dgm:constr type="b" for="ch" forName="left_23_1" refType="h" fact="0.715"/>
        <dgm:constr type="ctrX" for="ch" forName="left_23_1" refType="w" fact="0.255"/>
        <dgm:constr type="w" for="ch" forName="left_23_2" refType="w" fact="0.37"/>
        <dgm:constr type="h" for="ch" forName="left_23_2" refType="h" fact="0.24"/>
        <dgm:constr type="b" for="ch" forName="left_23_2" refType="h" fact="0.49"/>
        <dgm:constr type="ctrX" for="ch" forName="left_23_2" refType="w" fact="0.268"/>
        <dgm:constr type="w" for="ch" forName="left_32_1" refType="w" fact="0.37"/>
        <dgm:constr type="h" for="ch" forName="left_32_1" refType="h" fact="0.24"/>
        <dgm:constr type="b" for="ch" forName="left_32_1" refType="h" fact="0.76"/>
        <dgm:constr type="ctrX" for="ch" forName="left_32_1" refType="w" fact="0.23"/>
        <dgm:constr type="w" for="ch" forName="left_32_2" refType="w" fact="0.37"/>
        <dgm:constr type="h" for="ch" forName="left_32_2" refType="h" fact="0.24"/>
        <dgm:constr type="b" for="ch" forName="left_32_2" refType="h" fact="0.535"/>
        <dgm:constr type="ctrX" for="ch" forName="left_32_2" refType="w" fact="0.217"/>
        <dgm:constr type="w" for="ch" forName="left_32_3" refType="w" fact="0.37"/>
        <dgm:constr type="h" for="ch" forName="left_32_3" refType="h" fact="0.24"/>
        <dgm:constr type="b" for="ch" forName="left_32_3" refType="h" fact="0.315"/>
        <dgm:constr type="ctrX" for="ch" forName="left_32_3" refType="w" fact="0.204"/>
        <dgm:constr type="w" for="ch" forName="right_32_1" refType="w" fact="0.37"/>
        <dgm:constr type="h" for="ch" forName="right_32_1" refType="h" fact="0.24"/>
        <dgm:constr type="b" for="ch" forName="right_32_1" refType="h" fact="0.715"/>
        <dgm:constr type="ctrX" for="ch" forName="right_32_1" refType="w" fact="0.745"/>
        <dgm:constr type="w" for="ch" forName="right_32_2" refType="w" fact="0.37"/>
        <dgm:constr type="h" for="ch" forName="right_32_2" refType="h" fact="0.24"/>
        <dgm:constr type="b" for="ch" forName="right_32_2" refType="h" fact="0.49"/>
        <dgm:constr type="ctrX" for="ch" forName="right_32_2" refType="w" fact="0.732"/>
        <dgm:constr type="w" for="ch" forName="right_33_1" refType="w" fact="0.36"/>
        <dgm:constr type="h" for="ch" forName="right_33_1" refType="h" fact="0.21"/>
        <dgm:constr type="b" for="ch" forName="right_33_1" refType="h" fact="0.725"/>
        <dgm:constr type="ctrX" for="ch" forName="right_33_1" refType="w" fact="0.76"/>
        <dgm:constr type="w" for="ch" forName="right_33_2" refType="w" fact="0.36"/>
        <dgm:constr type="h" for="ch" forName="right_33_2" refType="h" fact="0.21"/>
        <dgm:constr type="b" for="ch" forName="right_33_2" refType="h" fact="0.5"/>
        <dgm:constr type="ctrX" for="ch" forName="right_33_2" refType="w" fact="0.76"/>
        <dgm:constr type="w" for="ch" forName="right_33_3" refType="w" fact="0.36"/>
        <dgm:constr type="h" for="ch" forName="right_33_3" refType="h" fact="0.21"/>
        <dgm:constr type="b" for="ch" forName="right_33_3" refType="h" fact="0.275"/>
        <dgm:constr type="ctrX" for="ch" forName="right_33_3" refType="w" fact="0.76"/>
        <dgm:constr type="w" for="ch" forName="left_33_1" refType="w" fact="0.36"/>
        <dgm:constr type="h" for="ch" forName="left_33_1" refType="h" fact="0.21"/>
        <dgm:constr type="b" for="ch" forName="left_33_1" refType="h" fact="0.725"/>
        <dgm:constr type="ctrX" for="ch" forName="left_33_1" refType="w" fact="0.24"/>
        <dgm:constr type="w" for="ch" forName="left_33_2" refType="w" fact="0.36"/>
        <dgm:constr type="h" for="ch" forName="left_33_2" refType="h" fact="0.21"/>
        <dgm:constr type="b" for="ch" forName="left_33_2" refType="h" fact="0.5"/>
        <dgm:constr type="ctrX" for="ch" forName="left_33_2" refType="w" fact="0.24"/>
        <dgm:constr type="w" for="ch" forName="left_33_3" refType="w" fact="0.36"/>
        <dgm:constr type="h" for="ch" forName="left_33_3" refType="h" fact="0.21"/>
        <dgm:constr type="b" for="ch" forName="left_33_3" refType="h" fact="0.275"/>
        <dgm:constr type="ctrX" for="ch" forName="left_33_3" refType="w" fact="0.24"/>
        <dgm:constr type="w" for="ch" forName="right_04_1" refType="w" fact="0.365"/>
        <dgm:constr type="h" for="ch" forName="right_04_1" refType="h" fact="0.185"/>
        <dgm:constr type="b" for="ch" forName="right_04_1" refType="h" fact="0.76"/>
        <dgm:constr type="ctrX" for="ch" forName="right_04_1" refType="w" fact="0.77"/>
        <dgm:constr type="w" for="ch" forName="right_04_2" refType="w" fact="0.365"/>
        <dgm:constr type="h" for="ch" forName="right_04_2" refType="h" fact="0.185"/>
        <dgm:constr type="b" for="ch" forName="right_04_2" refType="h" fact="0.595"/>
        <dgm:constr type="ctrX" for="ch" forName="right_04_2" refType="w" fact="0.78"/>
        <dgm:constr type="w" for="ch" forName="right_04_3" refType="w" fact="0.365"/>
        <dgm:constr type="h" for="ch" forName="right_04_3" refType="h" fact="0.185"/>
        <dgm:constr type="b" for="ch" forName="right_04_3" refType="h" fact="0.43"/>
        <dgm:constr type="ctrX" for="ch" forName="right_04_3" refType="w" fact="0.79"/>
        <dgm:constr type="w" for="ch" forName="right_04_4" refType="w" fact="0.365"/>
        <dgm:constr type="h" for="ch" forName="right_04_4" refType="h" fact="0.185"/>
        <dgm:constr type="b" for="ch" forName="right_04_4" refType="h" fact="0.265"/>
        <dgm:constr type="ctrX" for="ch" forName="right_04_4" refType="w" fact="0.8"/>
        <dgm:constr type="w" for="ch" forName="left_40_1" refType="w" fact="0.365"/>
        <dgm:constr type="h" for="ch" forName="left_40_1" refType="h" fact="0.185"/>
        <dgm:constr type="b" for="ch" forName="left_40_1" refType="h" fact="0.76"/>
        <dgm:constr type="ctrX" for="ch" forName="left_40_1" refType="w" fact="0.23"/>
        <dgm:constr type="w" for="ch" forName="left_40_2" refType="w" fact="0.365"/>
        <dgm:constr type="h" for="ch" forName="left_40_2" refType="h" fact="0.185"/>
        <dgm:constr type="b" for="ch" forName="left_40_2" refType="h" fact="0.595"/>
        <dgm:constr type="ctrX" for="ch" forName="left_40_2" refType="w" fact="0.22"/>
        <dgm:constr type="w" for="ch" forName="left_40_3" refType="w" fact="0.365"/>
        <dgm:constr type="h" for="ch" forName="left_40_3" refType="h" fact="0.185"/>
        <dgm:constr type="b" for="ch" forName="left_40_3" refType="h" fact="0.43"/>
        <dgm:constr type="ctrX" for="ch" forName="left_40_3" refType="w" fact="0.21"/>
        <dgm:constr type="w" for="ch" forName="left_40_4" refType="w" fact="0.365"/>
        <dgm:constr type="h" for="ch" forName="left_40_4" refType="h" fact="0.185"/>
        <dgm:constr type="b" for="ch" forName="left_40_4" refType="h" fact="0.265"/>
        <dgm:constr type="ctrX" for="ch" forName="left_40_4" refType="w" fact="0.2"/>
        <dgm:constr type="w" for="ch" forName="right_14_1" refType="w" fact="0.365"/>
        <dgm:constr type="h" for="ch" forName="right_14_1" refType="h" fact="0.185"/>
        <dgm:constr type="b" for="ch" forName="right_14_1" refType="h" fact="0.76"/>
        <dgm:constr type="ctrX" for="ch" forName="right_14_1" refType="w" fact="0.77"/>
        <dgm:constr type="w" for="ch" forName="right_14_2" refType="w" fact="0.365"/>
        <dgm:constr type="h" for="ch" forName="right_14_2" refType="h" fact="0.185"/>
        <dgm:constr type="b" for="ch" forName="right_14_2" refType="h" fact="0.595"/>
        <dgm:constr type="ctrX" for="ch" forName="right_14_2" refType="w" fact="0.78"/>
        <dgm:constr type="w" for="ch" forName="right_14_3" refType="w" fact="0.365"/>
        <dgm:constr type="h" for="ch" forName="right_14_3" refType="h" fact="0.185"/>
        <dgm:constr type="b" for="ch" forName="right_14_3" refType="h" fact="0.43"/>
        <dgm:constr type="ctrX" for="ch" forName="right_14_3" refType="w" fact="0.79"/>
        <dgm:constr type="w" for="ch" forName="right_14_4" refType="w" fact="0.365"/>
        <dgm:constr type="h" for="ch" forName="right_14_4" refType="h" fact="0.185"/>
        <dgm:constr type="b" for="ch" forName="right_14_4" refType="h" fact="0.265"/>
        <dgm:constr type="ctrX" for="ch" forName="right_14_4" refType="w" fact="0.8"/>
        <dgm:constr type="w" for="ch" forName="left_14_1" refType="w" fact="0.365"/>
        <dgm:constr type="h" for="ch" forName="left_14_1" refType="h" fact="0.185"/>
        <dgm:constr type="b" for="ch" forName="left_14_1" refType="h" fact="0.715"/>
        <dgm:constr type="ctrX" for="ch" forName="left_14_1" refType="w" fact="0.25"/>
        <dgm:constr type="w" for="ch" forName="left_41_1" refType="w" fact="0.365"/>
        <dgm:constr type="h" for="ch" forName="left_41_1" refType="h" fact="0.185"/>
        <dgm:constr type="b" for="ch" forName="left_41_1" refType="h" fact="0.76"/>
        <dgm:constr type="ctrX" for="ch" forName="left_41_1" refType="w" fact="0.23"/>
        <dgm:constr type="w" for="ch" forName="left_41_2" refType="w" fact="0.365"/>
        <dgm:constr type="h" for="ch" forName="left_41_2" refType="h" fact="0.185"/>
        <dgm:constr type="b" for="ch" forName="left_41_2" refType="h" fact="0.595"/>
        <dgm:constr type="ctrX" for="ch" forName="left_41_2" refType="w" fact="0.22"/>
        <dgm:constr type="w" for="ch" forName="left_41_3" refType="w" fact="0.365"/>
        <dgm:constr type="h" for="ch" forName="left_41_3" refType="h" fact="0.185"/>
        <dgm:constr type="b" for="ch" forName="left_41_3" refType="h" fact="0.43"/>
        <dgm:constr type="ctrX" for="ch" forName="left_41_3" refType="w" fact="0.21"/>
        <dgm:constr type="w" for="ch" forName="left_41_4" refType="w" fact="0.365"/>
        <dgm:constr type="h" for="ch" forName="left_41_4" refType="h" fact="0.185"/>
        <dgm:constr type="b" for="ch" forName="left_41_4" refType="h" fact="0.265"/>
        <dgm:constr type="ctrX" for="ch" forName="left_41_4" refType="w" fact="0.2"/>
        <dgm:constr type="w" for="ch" forName="right_41_1" refType="w" fact="0.365"/>
        <dgm:constr type="h" for="ch" forName="right_41_1" refType="h" fact="0.185"/>
        <dgm:constr type="b" for="ch" forName="right_41_1" refType="h" fact="0.715"/>
        <dgm:constr type="ctrX" for="ch" forName="right_41_1" refType="w" fact="0.75"/>
        <dgm:constr type="w" for="ch" forName="right_24_1" refType="w" fact="0.365"/>
        <dgm:constr type="h" for="ch" forName="right_24_1" refType="h" fact="0.185"/>
        <dgm:constr type="b" for="ch" forName="right_24_1" refType="h" fact="0.76"/>
        <dgm:constr type="ctrX" for="ch" forName="right_24_1" refType="w" fact="0.77"/>
        <dgm:constr type="w" for="ch" forName="right_24_2" refType="w" fact="0.365"/>
        <dgm:constr type="h" for="ch" forName="right_24_2" refType="h" fact="0.185"/>
        <dgm:constr type="b" for="ch" forName="right_24_2" refType="h" fact="0.595"/>
        <dgm:constr type="ctrX" for="ch" forName="right_24_2" refType="w" fact="0.78"/>
        <dgm:constr type="w" for="ch" forName="right_24_3" refType="w" fact="0.365"/>
        <dgm:constr type="h" for="ch" forName="right_24_3" refType="h" fact="0.185"/>
        <dgm:constr type="b" for="ch" forName="right_24_3" refType="h" fact="0.43"/>
        <dgm:constr type="ctrX" for="ch" forName="right_24_3" refType="w" fact="0.79"/>
        <dgm:constr type="w" for="ch" forName="right_24_4" refType="w" fact="0.365"/>
        <dgm:constr type="h" for="ch" forName="right_24_4" refType="h" fact="0.185"/>
        <dgm:constr type="b" for="ch" forName="right_24_4" refType="h" fact="0.265"/>
        <dgm:constr type="ctrX" for="ch" forName="right_24_4" refType="w" fact="0.8"/>
        <dgm:constr type="w" for="ch" forName="left_24_1" refType="w" fact="0.365"/>
        <dgm:constr type="h" for="ch" forName="left_24_1" refType="h" fact="0.185"/>
        <dgm:constr type="b" for="ch" forName="left_24_1" refType="h" fact="0.715"/>
        <dgm:constr type="ctrX" for="ch" forName="left_24_1" refType="w" fact="0.25"/>
        <dgm:constr type="w" for="ch" forName="left_24_2" refType="w" fact="0.365"/>
        <dgm:constr type="h" for="ch" forName="left_24_2" refType="h" fact="0.185"/>
        <dgm:constr type="b" for="ch" forName="left_24_2" refType="h" fact="0.55"/>
        <dgm:constr type="ctrX" for="ch" forName="left_24_2" refType="w" fact="0.26"/>
        <dgm:constr type="w" for="ch" forName="left_42_1" refType="w" fact="0.365"/>
        <dgm:constr type="h" for="ch" forName="left_42_1" refType="h" fact="0.185"/>
        <dgm:constr type="b" for="ch" forName="left_42_1" refType="h" fact="0.76"/>
        <dgm:constr type="ctrX" for="ch" forName="left_42_1" refType="w" fact="0.23"/>
        <dgm:constr type="w" for="ch" forName="left_42_2" refType="w" fact="0.365"/>
        <dgm:constr type="h" for="ch" forName="left_42_2" refType="h" fact="0.185"/>
        <dgm:constr type="b" for="ch" forName="left_42_2" refType="h" fact="0.595"/>
        <dgm:constr type="ctrX" for="ch" forName="left_42_2" refType="w" fact="0.22"/>
        <dgm:constr type="w" for="ch" forName="left_42_3" refType="w" fact="0.365"/>
        <dgm:constr type="h" for="ch" forName="left_42_3" refType="h" fact="0.185"/>
        <dgm:constr type="b" for="ch" forName="left_42_3" refType="h" fact="0.43"/>
        <dgm:constr type="ctrX" for="ch" forName="left_42_3" refType="w" fact="0.21"/>
        <dgm:constr type="w" for="ch" forName="left_42_4" refType="w" fact="0.365"/>
        <dgm:constr type="h" for="ch" forName="left_42_4" refType="h" fact="0.185"/>
        <dgm:constr type="b" for="ch" forName="left_42_4" refType="h" fact="0.265"/>
        <dgm:constr type="ctrX" for="ch" forName="left_42_4" refType="w" fact="0.2"/>
        <dgm:constr type="w" for="ch" forName="right_42_1" refType="w" fact="0.365"/>
        <dgm:constr type="h" for="ch" forName="right_42_1" refType="h" fact="0.185"/>
        <dgm:constr type="b" for="ch" forName="right_42_1" refType="h" fact="0.715"/>
        <dgm:constr type="ctrX" for="ch" forName="right_42_1" refType="w" fact="0.75"/>
        <dgm:constr type="w" for="ch" forName="right_42_2" refType="w" fact="0.365"/>
        <dgm:constr type="h" for="ch" forName="right_42_2" refType="h" fact="0.185"/>
        <dgm:constr type="b" for="ch" forName="right_42_2" refType="h" fact="0.55"/>
        <dgm:constr type="ctrX" for="ch" forName="right_42_2" refType="w" fact="0.74"/>
        <dgm:constr type="w" for="ch" forName="right_34_1" refType="w" fact="0.365"/>
        <dgm:constr type="h" for="ch" forName="right_34_1" refType="h" fact="0.185"/>
        <dgm:constr type="b" for="ch" forName="right_34_1" refType="h" fact="0.76"/>
        <dgm:constr type="ctrX" for="ch" forName="right_34_1" refType="w" fact="0.77"/>
        <dgm:constr type="w" for="ch" forName="right_34_2" refType="w" fact="0.365"/>
        <dgm:constr type="h" for="ch" forName="right_34_2" refType="h" fact="0.185"/>
        <dgm:constr type="b" for="ch" forName="right_34_2" refType="h" fact="0.595"/>
        <dgm:constr type="ctrX" for="ch" forName="right_34_2" refType="w" fact="0.78"/>
        <dgm:constr type="w" for="ch" forName="right_34_3" refType="w" fact="0.365"/>
        <dgm:constr type="h" for="ch" forName="right_34_3" refType="h" fact="0.185"/>
        <dgm:constr type="b" for="ch" forName="right_34_3" refType="h" fact="0.43"/>
        <dgm:constr type="ctrX" for="ch" forName="right_34_3" refType="w" fact="0.79"/>
        <dgm:constr type="w" for="ch" forName="right_34_4" refType="w" fact="0.365"/>
        <dgm:constr type="h" for="ch" forName="right_34_4" refType="h" fact="0.185"/>
        <dgm:constr type="b" for="ch" forName="right_34_4" refType="h" fact="0.265"/>
        <dgm:constr type="ctrX" for="ch" forName="right_34_4" refType="w" fact="0.8"/>
        <dgm:constr type="w" for="ch" forName="left_34_1" refType="w" fact="0.365"/>
        <dgm:constr type="h" for="ch" forName="left_34_1" refType="h" fact="0.185"/>
        <dgm:constr type="b" for="ch" forName="left_34_1" refType="h" fact="0.715"/>
        <dgm:constr type="ctrX" for="ch" forName="left_34_1" refType="w" fact="0.25"/>
        <dgm:constr type="w" for="ch" forName="left_34_2" refType="w" fact="0.365"/>
        <dgm:constr type="h" for="ch" forName="left_34_2" refType="h" fact="0.185"/>
        <dgm:constr type="b" for="ch" forName="left_34_2" refType="h" fact="0.55"/>
        <dgm:constr type="ctrX" for="ch" forName="left_34_2" refType="w" fact="0.26"/>
        <dgm:constr type="w" for="ch" forName="left_34_3" refType="w" fact="0.365"/>
        <dgm:constr type="h" for="ch" forName="left_34_3" refType="h" fact="0.185"/>
        <dgm:constr type="b" for="ch" forName="left_34_3" refType="h" fact="0.385"/>
        <dgm:constr type="ctrX" for="ch" forName="left_34_3" refType="w" fact="0.27"/>
        <dgm:constr type="w" for="ch" forName="left_43_1" refType="w" fact="0.365"/>
        <dgm:constr type="h" for="ch" forName="left_43_1" refType="h" fact="0.185"/>
        <dgm:constr type="b" for="ch" forName="left_43_1" refType="h" fact="0.76"/>
        <dgm:constr type="ctrX" for="ch" forName="left_43_1" refType="w" fact="0.23"/>
        <dgm:constr type="w" for="ch" forName="left_43_2" refType="w" fact="0.365"/>
        <dgm:constr type="h" for="ch" forName="left_43_2" refType="h" fact="0.185"/>
        <dgm:constr type="b" for="ch" forName="left_43_2" refType="h" fact="0.595"/>
        <dgm:constr type="ctrX" for="ch" forName="left_43_2" refType="w" fact="0.22"/>
        <dgm:constr type="w" for="ch" forName="left_43_3" refType="w" fact="0.365"/>
        <dgm:constr type="h" for="ch" forName="left_43_3" refType="h" fact="0.185"/>
        <dgm:constr type="b" for="ch" forName="left_43_3" refType="h" fact="0.43"/>
        <dgm:constr type="ctrX" for="ch" forName="left_43_3" refType="w" fact="0.21"/>
        <dgm:constr type="w" for="ch" forName="left_43_4" refType="w" fact="0.365"/>
        <dgm:constr type="h" for="ch" forName="left_43_4" refType="h" fact="0.185"/>
        <dgm:constr type="b" for="ch" forName="left_43_4" refType="h" fact="0.265"/>
        <dgm:constr type="ctrX" for="ch" forName="left_43_4" refType="w" fact="0.2"/>
        <dgm:constr type="w" for="ch" forName="right_43_1" refType="w" fact="0.365"/>
        <dgm:constr type="h" for="ch" forName="right_43_1" refType="h" fact="0.185"/>
        <dgm:constr type="b" for="ch" forName="right_43_1" refType="h" fact="0.715"/>
        <dgm:constr type="ctrX" for="ch" forName="right_43_1" refType="w" fact="0.75"/>
        <dgm:constr type="w" for="ch" forName="right_43_2" refType="w" fact="0.365"/>
        <dgm:constr type="h" for="ch" forName="right_43_2" refType="h" fact="0.185"/>
        <dgm:constr type="b" for="ch" forName="right_43_2" refType="h" fact="0.55"/>
        <dgm:constr type="ctrX" for="ch" forName="right_43_2" refType="w" fact="0.74"/>
        <dgm:constr type="w" for="ch" forName="right_43_3" refType="w" fact="0.365"/>
        <dgm:constr type="h" for="ch" forName="right_43_3" refType="h" fact="0.185"/>
        <dgm:constr type="b" for="ch" forName="right_43_3" refType="h" fact="0.385"/>
        <dgm:constr type="ctrX" for="ch" forName="right_43_3" refType="w" fact="0.73"/>
        <dgm:constr type="w" for="ch" forName="right_44_1" refType="w" fact="0.36"/>
        <dgm:constr type="h" for="ch" forName="right_44_1" refType="h" fact="0.154"/>
        <dgm:constr type="b" for="ch" forName="right_44_1" refType="h" fact="0.725"/>
        <dgm:constr type="ctrX" for="ch" forName="right_44_1" refType="w" fact="0.76"/>
        <dgm:constr type="w" for="ch" forName="right_44_2" refType="w" fact="0.36"/>
        <dgm:constr type="h" for="ch" forName="right_44_2" refType="h" fact="0.154"/>
        <dgm:constr type="b" for="ch" forName="right_44_2" refType="h" fact="0.559"/>
        <dgm:constr type="ctrX" for="ch" forName="right_44_2" refType="w" fact="0.76"/>
        <dgm:constr type="w" for="ch" forName="right_44_3" refType="w" fact="0.36"/>
        <dgm:constr type="h" for="ch" forName="right_44_3" refType="h" fact="0.154"/>
        <dgm:constr type="b" for="ch" forName="right_44_3" refType="h" fact="0.393"/>
        <dgm:constr type="ctrX" for="ch" forName="right_44_3" refType="w" fact="0.76"/>
        <dgm:constr type="w" for="ch" forName="right_44_4" refType="w" fact="0.36"/>
        <dgm:constr type="h" for="ch" forName="right_44_4" refType="h" fact="0.154"/>
        <dgm:constr type="b" for="ch" forName="right_44_4" refType="h" fact="0.224"/>
        <dgm:constr type="ctrX" for="ch" forName="right_44_4" refType="w" fact="0.76"/>
        <dgm:constr type="w" for="ch" forName="left_44_1" refType="w" fact="0.36"/>
        <dgm:constr type="h" for="ch" forName="left_44_1" refType="h" fact="0.154"/>
        <dgm:constr type="b" for="ch" forName="left_44_1" refType="h" fact="0.725"/>
        <dgm:constr type="ctrX" for="ch" forName="left_44_1" refType="w" fact="0.24"/>
        <dgm:constr type="w" for="ch" forName="left_44_2" refType="w" fact="0.36"/>
        <dgm:constr type="h" for="ch" forName="left_44_2" refType="h" fact="0.154"/>
        <dgm:constr type="b" for="ch" forName="left_44_2" refType="h" fact="0.559"/>
        <dgm:constr type="ctrX" for="ch" forName="left_44_2" refType="w" fact="0.24"/>
        <dgm:constr type="w" for="ch" forName="left_44_3" refType="w" fact="0.36"/>
        <dgm:constr type="h" for="ch" forName="left_44_3" refType="h" fact="0.154"/>
        <dgm:constr type="b" for="ch" forName="left_44_3" refType="h" fact="0.393"/>
        <dgm:constr type="ctrX" for="ch" forName="left_44_3" refType="w" fact="0.24"/>
        <dgm:constr type="w" for="ch" forName="left_44_4" refType="w" fact="0.36"/>
        <dgm:constr type="h" for="ch" forName="left_44_4" refType="h" fact="0.154"/>
        <dgm:constr type="b" for="ch" forName="left_44_4" refType="h" fact="0.224"/>
        <dgm:constr type="ctrX" for="ch" forName="left_44_4" refType="w" fact="0.24"/>
      </dgm:constrLst>
      <dgm:ruleLst/>
      <dgm:layoutNode name="dummyMaxCanvas_ChildArea">
        <dgm:alg type="sp"/>
        <dgm:shape xmlns:r="http://schemas.openxmlformats.org/officeDocument/2006/relationships" r:blip="">
          <dgm:adjLst/>
        </dgm:shape>
        <dgm:presOf/>
        <dgm:constrLst/>
        <dgm:ruleLst/>
      </dgm:layoutNode>
      <dgm:layoutNode name="fulcrum" styleLbl="alignAccFollowNode1">
        <dgm:alg type="sp"/>
        <dgm:shape xmlns:r="http://schemas.openxmlformats.org/officeDocument/2006/relationships" type="triangle" r:blip="">
          <dgm:adjLst/>
        </dgm:shape>
        <dgm:presOf/>
        <dgm:constrLst/>
        <dgm:ruleLst/>
      </dgm:layoutNode>
      <dgm:choose name="Name0">
        <dgm:if name="Name1" axis="ch ch" ptType="node node" st="1 1" cnt="1 0" func="cnt" op="equ" val="0">
          <dgm:choose name="Name2">
            <dgm:if name="Name3" axis="ch ch" ptType="node node" st="2 1" cnt="1 0" func="cnt" op="equ" val="0">
              <dgm:layoutNode name="balance_00" styleLbl="alignAccFollowNode1">
                <dgm:varLst>
                  <dgm:bulletEnabled val="1"/>
                </dgm:varLst>
                <dgm:alg type="sp"/>
                <dgm:shape xmlns:r="http://schemas.openxmlformats.org/officeDocument/2006/relationships" type="rect" r:blip="">
                  <dgm:adjLst/>
                </dgm:shape>
                <dgm:presOf/>
                <dgm:constrLst/>
                <dgm:ruleLst/>
              </dgm:layoutNode>
            </dgm:if>
            <dgm:else name="Name4">
              <dgm:choose name="Name5">
                <dgm:if name="Name6" axis="ch ch" ptType="node node" st="2 1" cnt="1 0" func="cnt" op="equ" val="1">
                  <dgm:layoutNode name="balance_01" styleLbl="alignAccFollowNode1">
                    <dgm:varLst>
                      <dgm:bulletEnabled val="1"/>
                    </dgm:varLst>
                    <dgm:alg type="sp"/>
                    <dgm:shape xmlns:r="http://schemas.openxmlformats.org/officeDocument/2006/relationships" rot="4" type="rect" r:blip="">
                      <dgm:adjLst/>
                    </dgm:shape>
                    <dgm:presOf/>
                    <dgm:constrLst/>
                    <dgm:ruleLst/>
                  </dgm:layoutNode>
                  <dgm:layoutNode name="right_0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
                  <dgm:choose name="Name8">
                    <dgm:if name="Name9" axis="ch ch" ptType="node node" st="2 1" cnt="1 0" func="cnt" op="equ" val="2">
                      <dgm:layoutNode name="balance_02" styleLbl="alignAccFollowNode1">
                        <dgm:varLst>
                          <dgm:bulletEnabled val="1"/>
                        </dgm:varLst>
                        <dgm:alg type="sp"/>
                        <dgm:shape xmlns:r="http://schemas.openxmlformats.org/officeDocument/2006/relationships" rot="4" type="rect" r:blip="">
                          <dgm:adjLst/>
                        </dgm:shape>
                        <dgm:presOf/>
                        <dgm:constrLst/>
                        <dgm:ruleLst/>
                      </dgm:layoutNode>
                      <dgm:layoutNode name="right_0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0">
                      <dgm:choose name="Name11">
                        <dgm:if name="Name12" axis="ch ch" ptType="node node" st="2 1" cnt="1 0" func="cnt" op="equ" val="3">
                          <dgm:layoutNode name="balance_03" styleLbl="alignAccFollowNode1">
                            <dgm:varLst>
                              <dgm:bulletEnabled val="1"/>
                            </dgm:varLst>
                            <dgm:alg type="sp"/>
                            <dgm:shape xmlns:r="http://schemas.openxmlformats.org/officeDocument/2006/relationships" rot="4" type="rect" r:blip="">
                              <dgm:adjLst/>
                            </dgm:shape>
                            <dgm:presOf/>
                            <dgm:constrLst/>
                            <dgm:ruleLst/>
                          </dgm:layoutNode>
                          <dgm:layoutNode name="right_0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3">
                          <dgm:choose name="Name14">
                            <dgm:if name="Name15" axis="ch ch" ptType="node node" st="2 1" cnt="1 0" func="cnt" op="gte" val="4">
                              <dgm:layoutNode name="balance_04" styleLbl="alignAccFollowNode1">
                                <dgm:varLst>
                                  <dgm:bulletEnabled val="1"/>
                                </dgm:varLst>
                                <dgm:alg type="sp"/>
                                <dgm:shape xmlns:r="http://schemas.openxmlformats.org/officeDocument/2006/relationships" rot="4" type="rect" r:blip="">
                                  <dgm:adjLst/>
                                </dgm:shape>
                                <dgm:presOf/>
                                <dgm:constrLst/>
                                <dgm:ruleLst/>
                              </dgm:layoutNode>
                              <dgm:layoutNode name="right_0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6"/>
                          </dgm:choose>
                        </dgm:else>
                      </dgm:choose>
                    </dgm:else>
                  </dgm:choose>
                </dgm:else>
              </dgm:choose>
            </dgm:else>
          </dgm:choose>
        </dgm:if>
        <dgm:else name="Name17">
          <dgm:choose name="Name18">
            <dgm:if name="Name19" axis="ch ch" ptType="node node" st="1 1" cnt="1 0" func="cnt" op="equ" val="1">
              <dgm:choose name="Name20">
                <dgm:if name="Name21" axis="ch ch" ptType="node node" st="2 1" cnt="1 0" func="cnt" op="equ" val="0">
                  <dgm:layoutNode name="balance_10" styleLbl="alignAccFollowNode1">
                    <dgm:varLst>
                      <dgm:bulletEnabled val="1"/>
                    </dgm:varLst>
                    <dgm:alg type="sp"/>
                    <dgm:shape xmlns:r="http://schemas.openxmlformats.org/officeDocument/2006/relationships" rot="-4" type="rect" r:blip="">
                      <dgm:adjLst/>
                    </dgm:shape>
                    <dgm:presOf/>
                    <dgm:constrLst/>
                    <dgm:ruleLst/>
                  </dgm:layoutNode>
                  <dgm:layoutNode name="left_1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2">
                  <dgm:choose name="Name23">
                    <dgm:if name="Name24" axis="ch ch" ptType="node node" st="2 1" cnt="1 0" func="cnt" op="equ" val="1">
                      <dgm:layoutNode name="balance_11" styleLbl="alignAccFollowNode1">
                        <dgm:varLst>
                          <dgm:bulletEnabled val="1"/>
                        </dgm:varLst>
                        <dgm:alg type="sp"/>
                        <dgm:shape xmlns:r="http://schemas.openxmlformats.org/officeDocument/2006/relationships" type="rect" r:blip="">
                          <dgm:adjLst/>
                        </dgm:shape>
                        <dgm:presOf/>
                        <dgm:constrLst/>
                        <dgm:ruleLst/>
                      </dgm:layoutNode>
                      <dgm:layoutNode name="left_11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1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5">
                      <dgm:choose name="Name26">
                        <dgm:if name="Name27" axis="ch ch" ptType="node node" st="2 1" cnt="1 0" func="cnt" op="equ" val="2">
                          <dgm:layoutNode name="balance_12" styleLbl="alignAccFollowNode1">
                            <dgm:varLst>
                              <dgm:bulletEnabled val="1"/>
                            </dgm:varLst>
                            <dgm:alg type="sp"/>
                            <dgm:shape xmlns:r="http://schemas.openxmlformats.org/officeDocument/2006/relationships" rot="4" type="rect" r:blip="">
                              <dgm:adjLst/>
                            </dgm:shape>
                            <dgm:presOf/>
                            <dgm:constrLst/>
                            <dgm:ruleLst/>
                          </dgm:layoutNode>
                          <dgm:layoutNode name="right_1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8">
                          <dgm:choose name="Name29">
                            <dgm:if name="Name30" axis="ch ch" ptType="node node" st="2 1" cnt="1 0" func="cnt" op="equ" val="3">
                              <dgm:layoutNode name="balance_13" styleLbl="alignAccFollowNode1">
                                <dgm:varLst>
                                  <dgm:bulletEnabled val="1"/>
                                </dgm:varLst>
                                <dgm:alg type="sp"/>
                                <dgm:shape xmlns:r="http://schemas.openxmlformats.org/officeDocument/2006/relationships" rot="4" type="rect" r:blip="">
                                  <dgm:adjLst/>
                                </dgm:shape>
                                <dgm:presOf/>
                                <dgm:constrLst/>
                                <dgm:ruleLst/>
                              </dgm:layoutNode>
                              <dgm:layoutNode name="right_1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1">
                              <dgm:choose name="Name32">
                                <dgm:if name="Name33" axis="ch ch" ptType="node node" st="2 1" cnt="1 0" func="cnt" op="gte" val="4">
                                  <dgm:layoutNode name="balance_14" styleLbl="alignAccFollowNode1">
                                    <dgm:varLst>
                                      <dgm:bulletEnabled val="1"/>
                                    </dgm:varLst>
                                    <dgm:alg type="sp"/>
                                    <dgm:shape xmlns:r="http://schemas.openxmlformats.org/officeDocument/2006/relationships" rot="4" type="rect" r:blip="">
                                      <dgm:adjLst/>
                                    </dgm:shape>
                                    <dgm:presOf/>
                                    <dgm:constrLst/>
                                    <dgm:ruleLst/>
                                  </dgm:layoutNode>
                                  <dgm:layoutNode name="right_1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4"/>
                              </dgm:choose>
                            </dgm:else>
                          </dgm:choose>
                        </dgm:else>
                      </dgm:choose>
                    </dgm:else>
                  </dgm:choose>
                </dgm:else>
              </dgm:choose>
            </dgm:if>
            <dgm:else name="Name35">
              <dgm:choose name="Name36">
                <dgm:if name="Name37" axis="ch ch" ptType="node node" st="1 1" cnt="1 0" func="cnt" op="equ" val="2">
                  <dgm:choose name="Name38">
                    <dgm:if name="Name39" axis="ch ch" ptType="node node" st="2 1" cnt="1 0" func="cnt" op="equ" val="0">
                      <dgm:layoutNode name="balance_20" styleLbl="alignAccFollowNode1">
                        <dgm:varLst>
                          <dgm:bulletEnabled val="1"/>
                        </dgm:varLst>
                        <dgm:alg type="sp"/>
                        <dgm:shape xmlns:r="http://schemas.openxmlformats.org/officeDocument/2006/relationships" rot="-4" type="rect" r:blip="">
                          <dgm:adjLst/>
                        </dgm:shape>
                        <dgm:presOf/>
                        <dgm:constrLst/>
                        <dgm:ruleLst/>
                      </dgm:layoutNode>
                      <dgm:layoutNode name="left_2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0">
                      <dgm:choose name="Name41">
                        <dgm:if name="Name42" axis="ch ch" ptType="node node" st="2 1" cnt="1 0" func="cnt" op="equ" val="1">
                          <dgm:layoutNode name="balance_21" styleLbl="alignAccFollowNode1">
                            <dgm:varLst>
                              <dgm:bulletEnabled val="1"/>
                            </dgm:varLst>
                            <dgm:alg type="sp"/>
                            <dgm:shape xmlns:r="http://schemas.openxmlformats.org/officeDocument/2006/relationships" rot="-4" type="rect" r:blip="">
                              <dgm:adjLst/>
                            </dgm:shape>
                            <dgm:presOf/>
                            <dgm:constrLst/>
                            <dgm:ruleLst/>
                          </dgm:layoutNode>
                          <dgm:layoutNode name="left_2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3">
                          <dgm:choose name="Name44">
                            <dgm:if name="Name45" axis="ch ch" ptType="node node" st="2 1" cnt="1 0" func="cnt" op="equ" val="2">
                              <dgm:layoutNode name="balance_22" styleLbl="alignAccFollowNode1">
                                <dgm:varLst>
                                  <dgm:bulletEnabled val="1"/>
                                </dgm:varLst>
                                <dgm:alg type="sp"/>
                                <dgm:shape xmlns:r="http://schemas.openxmlformats.org/officeDocument/2006/relationships" type="rect" r:blip="">
                                  <dgm:adjLst/>
                                </dgm:shape>
                                <dgm:presOf/>
                                <dgm:constrLst/>
                                <dgm:ruleLst/>
                              </dgm:layoutNode>
                              <dgm:layoutNode name="right_22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2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2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2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6">
                              <dgm:choose name="Name47">
                                <dgm:if name="Name48" axis="ch ch" ptType="node node" st="2 1" cnt="1 0" func="cnt" op="equ" val="3">
                                  <dgm:layoutNode name="balance_23" styleLbl="alignAccFollowNode1">
                                    <dgm:varLst>
                                      <dgm:bulletEnabled val="1"/>
                                    </dgm:varLst>
                                    <dgm:alg type="sp"/>
                                    <dgm:shape xmlns:r="http://schemas.openxmlformats.org/officeDocument/2006/relationships" rot="4" type="rect" r:blip="">
                                      <dgm:adjLst/>
                                    </dgm:shape>
                                    <dgm:presOf/>
                                    <dgm:constrLst/>
                                    <dgm:ruleLst/>
                                  </dgm:layoutNode>
                                  <dgm:layoutNode name="right_2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3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9">
                                  <dgm:choose name="Name50">
                                    <dgm:if name="Name51" axis="ch ch" ptType="node node" st="2 1" cnt="1 0" func="cnt" op="gte" val="4">
                                      <dgm:layoutNode name="balance_24" styleLbl="alignAccFollowNode1">
                                        <dgm:varLst>
                                          <dgm:bulletEnabled val="1"/>
                                        </dgm:varLst>
                                        <dgm:alg type="sp"/>
                                        <dgm:shape xmlns:r="http://schemas.openxmlformats.org/officeDocument/2006/relationships" rot="4" type="rect" r:blip="">
                                          <dgm:adjLst/>
                                        </dgm:shape>
                                        <dgm:presOf/>
                                        <dgm:constrLst/>
                                        <dgm:ruleLst/>
                                      </dgm:layoutNode>
                                      <dgm:layoutNode name="right_2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4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2"/>
                                  </dgm:choose>
                                </dgm:else>
                              </dgm:choose>
                            </dgm:else>
                          </dgm:choose>
                        </dgm:else>
                      </dgm:choose>
                    </dgm:else>
                  </dgm:choose>
                </dgm:if>
                <dgm:else name="Name53">
                  <dgm:choose name="Name54">
                    <dgm:if name="Name55" axis="ch ch" ptType="node node" st="1 1" cnt="1 0" func="cnt" op="equ" val="3">
                      <dgm:choose name="Name56">
                        <dgm:if name="Name57" axis="ch ch" ptType="node node" st="2 1" cnt="1 0" func="cnt" op="equ" val="0">
                          <dgm:layoutNode name="balance_30" styleLbl="alignAccFollowNode1">
                            <dgm:varLst>
                              <dgm:bulletEnabled val="1"/>
                            </dgm:varLst>
                            <dgm:alg type="sp"/>
                            <dgm:shape xmlns:r="http://schemas.openxmlformats.org/officeDocument/2006/relationships" rot="-4" type="rect" r:blip="">
                              <dgm:adjLst/>
                            </dgm:shape>
                            <dgm:presOf/>
                            <dgm:constrLst/>
                            <dgm:ruleLst/>
                          </dgm:layoutNode>
                          <dgm:layoutNode name="left_3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0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8">
                          <dgm:choose name="Name59">
                            <dgm:if name="Name60" axis="ch ch" ptType="node node" st="2 1" cnt="1 0" func="cnt" op="equ" val="1">
                              <dgm:layoutNode name="balance_31" styleLbl="alignAccFollowNode1">
                                <dgm:varLst>
                                  <dgm:bulletEnabled val="1"/>
                                </dgm:varLst>
                                <dgm:alg type="sp"/>
                                <dgm:shape xmlns:r="http://schemas.openxmlformats.org/officeDocument/2006/relationships" rot="-4" type="rect" r:blip="">
                                  <dgm:adjLst/>
                                </dgm:shape>
                                <dgm:presOf/>
                                <dgm:constrLst/>
                                <dgm:ruleLst/>
                              </dgm:layoutNode>
                              <dgm:layoutNode name="left_3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1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1">
                              <dgm:choose name="Name62">
                                <dgm:if name="Name63" axis="ch ch" ptType="node node" st="2 1" cnt="1 0" func="cnt" op="equ" val="2">
                                  <dgm:layoutNode name="balance_32" styleLbl="alignAccFollowNode1">
                                    <dgm:varLst>
                                      <dgm:bulletEnabled val="1"/>
                                    </dgm:varLst>
                                    <dgm:alg type="sp"/>
                                    <dgm:shape xmlns:r="http://schemas.openxmlformats.org/officeDocument/2006/relationships" rot="-4" type="rect" r:blip="">
                                      <dgm:adjLst/>
                                    </dgm:shape>
                                    <dgm:presOf/>
                                    <dgm:constrLst/>
                                    <dgm:ruleLst/>
                                  </dgm:layoutNode>
                                  <dgm:layoutNode name="left_3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2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2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4">
                                  <dgm:choose name="Name65">
                                    <dgm:if name="Name66" axis="ch ch" ptType="node node" st="2 1" cnt="1 0" func="cnt" op="equ" val="3">
                                      <dgm:layoutNode name="balance_33" styleLbl="alignAccFollowNode1">
                                        <dgm:varLst>
                                          <dgm:bulletEnabled val="1"/>
                                        </dgm:varLst>
                                        <dgm:alg type="sp"/>
                                        <dgm:shape xmlns:r="http://schemas.openxmlformats.org/officeDocument/2006/relationships" type="rect" r:blip="">
                                          <dgm:adjLst/>
                                        </dgm:shape>
                                        <dgm:presOf/>
                                        <dgm:constrLst/>
                                        <dgm:ruleLst/>
                                      </dgm:layoutNode>
                                      <dgm:layoutNode name="right_33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3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3_3" styleLbl="node1">
                                        <dgm:varLst>
                                          <dgm:bulletEnabled val="1"/>
                                        </dgm:varLst>
                                        <dgm:alg type="tx"/>
                                        <dgm:shape xmlns:r="http://schemas.openxmlformats.org/officeDocument/2006/relationships"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3" styleLbl="node1">
                                        <dgm:varLst>
                                          <dgm:bulletEnabled val="1"/>
                                        </dgm:varLst>
                                        <dgm:alg type="tx"/>
                                        <dgm:shape xmlns:r="http://schemas.openxmlformats.org/officeDocument/2006/relationships"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7">
                                      <dgm:choose name="Name68">
                                        <dgm:if name="Name69" axis="ch ch" ptType="node node" st="2 1" cnt="1 0" func="cnt" op="gte" val="4">
                                          <dgm:layoutNode name="balance_34" styleLbl="alignAccFollowNode1">
                                            <dgm:varLst>
                                              <dgm:bulletEnabled val="1"/>
                                            </dgm:varLst>
                                            <dgm:alg type="sp"/>
                                            <dgm:shape xmlns:r="http://schemas.openxmlformats.org/officeDocument/2006/relationships" rot="4" type="rect" r:blip="">
                                              <dgm:adjLst/>
                                            </dgm:shape>
                                            <dgm:presOf/>
                                            <dgm:constrLst/>
                                            <dgm:ruleLst/>
                                          </dgm:layoutNode>
                                          <dgm:layoutNode name="right_3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0"/>
                                      </dgm:choose>
                                    </dgm:else>
                                  </dgm:choose>
                                </dgm:else>
                              </dgm:choose>
                            </dgm:else>
                          </dgm:choose>
                        </dgm:else>
                      </dgm:choose>
                    </dgm:if>
                    <dgm:else name="Name71">
                      <dgm:choose name="Name72">
                        <dgm:if name="Name73" axis="ch ch" ptType="node node" st="1 1" cnt="1 0" func="cnt" op="gte" val="4">
                          <dgm:choose name="Name74">
                            <dgm:if name="Name75" axis="ch ch" ptType="node node" st="2 1" cnt="1 0" func="cnt" op="equ" val="0">
                              <dgm:layoutNode name="balance_40" styleLbl="alignAccFollowNode1">
                                <dgm:varLst>
                                  <dgm:bulletEnabled val="1"/>
                                </dgm:varLst>
                                <dgm:alg type="sp"/>
                                <dgm:shape xmlns:r="http://schemas.openxmlformats.org/officeDocument/2006/relationships" rot="-4" type="rect" r:blip="">
                                  <dgm:adjLst/>
                                </dgm:shape>
                                <dgm:presOf/>
                                <dgm:constrLst/>
                                <dgm:ruleLst/>
                              </dgm:layoutNode>
                              <dgm:layoutNode name="left_4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6">
                              <dgm:choose name="Name77">
                                <dgm:if name="Name78" axis="ch ch" ptType="node node" st="2 1" cnt="1 0" func="cnt" op="equ" val="1">
                                  <dgm:layoutNode name="balance_41" styleLbl="alignAccFollowNode1">
                                    <dgm:varLst>
                                      <dgm:bulletEnabled val="1"/>
                                    </dgm:varLst>
                                    <dgm:alg type="sp"/>
                                    <dgm:shape xmlns:r="http://schemas.openxmlformats.org/officeDocument/2006/relationships" rot="-4" type="rect" r:blip="">
                                      <dgm:adjLst/>
                                    </dgm:shape>
                                    <dgm:presOf/>
                                    <dgm:constrLst/>
                                    <dgm:ruleLst/>
                                  </dgm:layoutNode>
                                  <dgm:layoutNode name="left_4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9">
                                  <dgm:choose name="Name80">
                                    <dgm:if name="Name81" axis="ch ch" ptType="node node" st="2 1" cnt="1 0" func="cnt" op="equ" val="2">
                                      <dgm:layoutNode name="balance_42" styleLbl="alignAccFollowNode1">
                                        <dgm:varLst>
                                          <dgm:bulletEnabled val="1"/>
                                        </dgm:varLst>
                                        <dgm:alg type="sp"/>
                                        <dgm:shape xmlns:r="http://schemas.openxmlformats.org/officeDocument/2006/relationships" rot="-4" type="rect" r:blip="">
                                          <dgm:adjLst/>
                                        </dgm:shape>
                                        <dgm:presOf/>
                                        <dgm:constrLst/>
                                        <dgm:ruleLst/>
                                      </dgm:layoutNode>
                                      <dgm:layoutNode name="left_4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2">
                                      <dgm:choose name="Name83">
                                        <dgm:if name="Name84" axis="ch ch" ptType="node node" st="2 1" cnt="1 0" func="cnt" op="equ" val="3">
                                          <dgm:layoutNode name="balance_43" styleLbl="alignAccFollowNode1">
                                            <dgm:varLst>
                                              <dgm:bulletEnabled val="1"/>
                                            </dgm:varLst>
                                            <dgm:alg type="sp"/>
                                            <dgm:shape xmlns:r="http://schemas.openxmlformats.org/officeDocument/2006/relationships" rot="-4" type="rect" r:blip="">
                                              <dgm:adjLst/>
                                            </dgm:shape>
                                            <dgm:presOf/>
                                            <dgm:constrLst/>
                                            <dgm:ruleLst/>
                                          </dgm:layoutNode>
                                          <dgm:layoutNode name="left_4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5">
                                          <dgm:choose name="Name86">
                                            <dgm:if name="Name87" axis="ch ch" ptType="node node" st="2 1" cnt="1 0" func="cnt" op="gte" val="4">
                                              <dgm:layoutNode name="balance_44" styleLbl="alignAccFollowNode1">
                                                <dgm:varLst>
                                                  <dgm:bulletEnabled val="1"/>
                                                </dgm:varLst>
                                                <dgm:alg type="sp"/>
                                                <dgm:shape xmlns:r="http://schemas.openxmlformats.org/officeDocument/2006/relationships" type="rect" r:blip="">
                                                  <dgm:adjLst/>
                                                </dgm:shape>
                                                <dgm:presOf/>
                                                <dgm:constrLst/>
                                                <dgm:ruleLst/>
                                              </dgm:layoutNode>
                                              <dgm:layoutNode name="right_44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3" styleLbl="node1">
                                                <dgm:varLst>
                                                  <dgm:bulletEnabled val="1"/>
                                                </dgm:varLst>
                                                <dgm:alg type="tx"/>
                                                <dgm:shape xmlns:r="http://schemas.openxmlformats.org/officeDocument/2006/relationships"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4" styleLbl="node1">
                                                <dgm:varLst>
                                                  <dgm:bulletEnabled val="1"/>
                                                </dgm:varLst>
                                                <dgm:alg type="tx"/>
                                                <dgm:shape xmlns:r="http://schemas.openxmlformats.org/officeDocument/2006/relationships"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3" styleLbl="node1">
                                                <dgm:varLst>
                                                  <dgm:bulletEnabled val="1"/>
                                                </dgm:varLst>
                                                <dgm:alg type="tx"/>
                                                <dgm:shape xmlns:r="http://schemas.openxmlformats.org/officeDocument/2006/relationships"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4" styleLbl="node1">
                                                <dgm:varLst>
                                                  <dgm:bulletEnabled val="1"/>
                                                </dgm:varLst>
                                                <dgm:alg type="tx"/>
                                                <dgm:shape xmlns:r="http://schemas.openxmlformats.org/officeDocument/2006/relationships"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8"/>
                                          </dgm:choose>
                                        </dgm:else>
                                      </dgm:choose>
                                    </dgm:else>
                                  </dgm:choose>
                                </dgm:else>
                              </dgm:choose>
                            </dgm:else>
                          </dgm:choose>
                        </dgm:if>
                        <dgm:else name="Name89"/>
                      </dgm:choose>
                    </dgm:else>
                  </dgm:choose>
                </dgm:else>
              </dgm:choose>
            </dgm:else>
          </dgm:choose>
        </dgm:else>
      </dgm:choose>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lv-LV"/>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D8B0190-AB26-45BA-9728-4B31236091C6}" type="datetimeFigureOut">
              <a:rPr lang="lv-LV" smtClean="0"/>
              <a:t>09.09.2015</a:t>
            </a:fld>
            <a:endParaRPr lang="lv-LV"/>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lv-LV"/>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lv-LV"/>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B279CF9-1BEB-4BD2-BFB6-79C9D6052C24}" type="slidenum">
              <a:rPr lang="lv-LV" smtClean="0"/>
              <a:t>‹#›</a:t>
            </a:fld>
            <a:endParaRPr lang="lv-LV"/>
          </a:p>
        </p:txBody>
      </p:sp>
    </p:spTree>
    <p:extLst>
      <p:ext uri="{BB962C8B-B14F-4D97-AF65-F5344CB8AC3E}">
        <p14:creationId xmlns:p14="http://schemas.microsoft.com/office/powerpoint/2010/main" val="4175990985"/>
      </p:ext>
    </p:extLst>
  </p:cSld>
  <p:clrMap bg1="lt1" tx1="dk1" bg2="lt2" tx2="dk2" accent1="accent1" accent2="accent2" accent3="accent3" accent4="accent4" accent5="accent5" accent6="accent6" hlink="hlink" folHlink="folHlink"/>
  <p:notesStyle>
    <a:lvl1pPr marL="0" algn="l" defTabSz="939575" rtl="0" eaLnBrk="1" latinLnBrk="0" hangingPunct="1">
      <a:defRPr sz="1200" kern="1200">
        <a:solidFill>
          <a:schemeClr val="tx1"/>
        </a:solidFill>
        <a:latin typeface="+mn-lt"/>
        <a:ea typeface="+mn-ea"/>
        <a:cs typeface="+mn-cs"/>
      </a:defRPr>
    </a:lvl1pPr>
    <a:lvl2pPr marL="469788" algn="l" defTabSz="939575" rtl="0" eaLnBrk="1" latinLnBrk="0" hangingPunct="1">
      <a:defRPr sz="1200" kern="1200">
        <a:solidFill>
          <a:schemeClr val="tx1"/>
        </a:solidFill>
        <a:latin typeface="+mn-lt"/>
        <a:ea typeface="+mn-ea"/>
        <a:cs typeface="+mn-cs"/>
      </a:defRPr>
    </a:lvl2pPr>
    <a:lvl3pPr marL="939575" algn="l" defTabSz="939575" rtl="0" eaLnBrk="1" latinLnBrk="0" hangingPunct="1">
      <a:defRPr sz="1200" kern="1200">
        <a:solidFill>
          <a:schemeClr val="tx1"/>
        </a:solidFill>
        <a:latin typeface="+mn-lt"/>
        <a:ea typeface="+mn-ea"/>
        <a:cs typeface="+mn-cs"/>
      </a:defRPr>
    </a:lvl3pPr>
    <a:lvl4pPr marL="1409365" algn="l" defTabSz="939575" rtl="0" eaLnBrk="1" latinLnBrk="0" hangingPunct="1">
      <a:defRPr sz="1200" kern="1200">
        <a:solidFill>
          <a:schemeClr val="tx1"/>
        </a:solidFill>
        <a:latin typeface="+mn-lt"/>
        <a:ea typeface="+mn-ea"/>
        <a:cs typeface="+mn-cs"/>
      </a:defRPr>
    </a:lvl4pPr>
    <a:lvl5pPr marL="1879152" algn="l" defTabSz="939575" rtl="0" eaLnBrk="1" latinLnBrk="0" hangingPunct="1">
      <a:defRPr sz="1200" kern="1200">
        <a:solidFill>
          <a:schemeClr val="tx1"/>
        </a:solidFill>
        <a:latin typeface="+mn-lt"/>
        <a:ea typeface="+mn-ea"/>
        <a:cs typeface="+mn-cs"/>
      </a:defRPr>
    </a:lvl5pPr>
    <a:lvl6pPr marL="2348940" algn="l" defTabSz="939575" rtl="0" eaLnBrk="1" latinLnBrk="0" hangingPunct="1">
      <a:defRPr sz="1200" kern="1200">
        <a:solidFill>
          <a:schemeClr val="tx1"/>
        </a:solidFill>
        <a:latin typeface="+mn-lt"/>
        <a:ea typeface="+mn-ea"/>
        <a:cs typeface="+mn-cs"/>
      </a:defRPr>
    </a:lvl6pPr>
    <a:lvl7pPr marL="2818729" algn="l" defTabSz="939575" rtl="0" eaLnBrk="1" latinLnBrk="0" hangingPunct="1">
      <a:defRPr sz="1200" kern="1200">
        <a:solidFill>
          <a:schemeClr val="tx1"/>
        </a:solidFill>
        <a:latin typeface="+mn-lt"/>
        <a:ea typeface="+mn-ea"/>
        <a:cs typeface="+mn-cs"/>
      </a:defRPr>
    </a:lvl7pPr>
    <a:lvl8pPr marL="3288515" algn="l" defTabSz="939575" rtl="0" eaLnBrk="1" latinLnBrk="0" hangingPunct="1">
      <a:defRPr sz="1200" kern="1200">
        <a:solidFill>
          <a:schemeClr val="tx1"/>
        </a:solidFill>
        <a:latin typeface="+mn-lt"/>
        <a:ea typeface="+mn-ea"/>
        <a:cs typeface="+mn-cs"/>
      </a:defRPr>
    </a:lvl8pPr>
    <a:lvl9pPr marL="3758305" algn="l" defTabSz="939575"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1B279CF9-1BEB-4BD2-BFB6-79C9D6052C24}" type="slidenum">
              <a:rPr lang="lv-LV" smtClean="0"/>
              <a:t>12</a:t>
            </a:fld>
            <a:endParaRPr lang="lv-LV"/>
          </a:p>
        </p:txBody>
      </p:sp>
    </p:spTree>
    <p:extLst>
      <p:ext uri="{BB962C8B-B14F-4D97-AF65-F5344CB8AC3E}">
        <p14:creationId xmlns:p14="http://schemas.microsoft.com/office/powerpoint/2010/main" val="26073472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1B279CF9-1BEB-4BD2-BFB6-79C9D6052C24}" type="slidenum">
              <a:rPr lang="lv-LV" smtClean="0"/>
              <a:t>13</a:t>
            </a:fld>
            <a:endParaRPr lang="lv-LV"/>
          </a:p>
        </p:txBody>
      </p:sp>
    </p:spTree>
    <p:extLst>
      <p:ext uri="{BB962C8B-B14F-4D97-AF65-F5344CB8AC3E}">
        <p14:creationId xmlns:p14="http://schemas.microsoft.com/office/powerpoint/2010/main" val="8103745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1B279CF9-1BEB-4BD2-BFB6-79C9D6052C24}" type="slidenum">
              <a:rPr lang="lv-LV" smtClean="0"/>
              <a:t>14</a:t>
            </a:fld>
            <a:endParaRPr lang="lv-LV"/>
          </a:p>
        </p:txBody>
      </p:sp>
    </p:spTree>
    <p:extLst>
      <p:ext uri="{BB962C8B-B14F-4D97-AF65-F5344CB8AC3E}">
        <p14:creationId xmlns:p14="http://schemas.microsoft.com/office/powerpoint/2010/main" val="40912625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1B279CF9-1BEB-4BD2-BFB6-79C9D6052C24}" type="slidenum">
              <a:rPr lang="lv-LV" smtClean="0"/>
              <a:t>15</a:t>
            </a:fld>
            <a:endParaRPr lang="lv-LV"/>
          </a:p>
        </p:txBody>
      </p:sp>
    </p:spTree>
    <p:extLst>
      <p:ext uri="{BB962C8B-B14F-4D97-AF65-F5344CB8AC3E}">
        <p14:creationId xmlns:p14="http://schemas.microsoft.com/office/powerpoint/2010/main" val="5995375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1B279CF9-1BEB-4BD2-BFB6-79C9D6052C24}" type="slidenum">
              <a:rPr lang="lv-LV" smtClean="0"/>
              <a:t>16</a:t>
            </a:fld>
            <a:endParaRPr lang="lv-LV"/>
          </a:p>
        </p:txBody>
      </p:sp>
    </p:spTree>
    <p:extLst>
      <p:ext uri="{BB962C8B-B14F-4D97-AF65-F5344CB8AC3E}">
        <p14:creationId xmlns:p14="http://schemas.microsoft.com/office/powerpoint/2010/main" val="33322593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43"/>
            <a:ext cx="7772400" cy="1470023"/>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69788" indent="0" algn="ctr">
              <a:buNone/>
              <a:defRPr>
                <a:solidFill>
                  <a:schemeClr val="tx1">
                    <a:tint val="75000"/>
                  </a:schemeClr>
                </a:solidFill>
              </a:defRPr>
            </a:lvl2pPr>
            <a:lvl3pPr marL="939575" indent="0" algn="ctr">
              <a:buNone/>
              <a:defRPr>
                <a:solidFill>
                  <a:schemeClr val="tx1">
                    <a:tint val="75000"/>
                  </a:schemeClr>
                </a:solidFill>
              </a:defRPr>
            </a:lvl3pPr>
            <a:lvl4pPr marL="1409365" indent="0" algn="ctr">
              <a:buNone/>
              <a:defRPr>
                <a:solidFill>
                  <a:schemeClr val="tx1">
                    <a:tint val="75000"/>
                  </a:schemeClr>
                </a:solidFill>
              </a:defRPr>
            </a:lvl4pPr>
            <a:lvl5pPr marL="1879152" indent="0" algn="ctr">
              <a:buNone/>
              <a:defRPr>
                <a:solidFill>
                  <a:schemeClr val="tx1">
                    <a:tint val="75000"/>
                  </a:schemeClr>
                </a:solidFill>
              </a:defRPr>
            </a:lvl5pPr>
            <a:lvl6pPr marL="2348940" indent="0" algn="ctr">
              <a:buNone/>
              <a:defRPr>
                <a:solidFill>
                  <a:schemeClr val="tx1">
                    <a:tint val="75000"/>
                  </a:schemeClr>
                </a:solidFill>
              </a:defRPr>
            </a:lvl6pPr>
            <a:lvl7pPr marL="2818729" indent="0" algn="ctr">
              <a:buNone/>
              <a:defRPr>
                <a:solidFill>
                  <a:schemeClr val="tx1">
                    <a:tint val="75000"/>
                  </a:schemeClr>
                </a:solidFill>
              </a:defRPr>
            </a:lvl7pPr>
            <a:lvl8pPr marL="3288515" indent="0" algn="ctr">
              <a:buNone/>
              <a:defRPr>
                <a:solidFill>
                  <a:schemeClr val="tx1">
                    <a:tint val="75000"/>
                  </a:schemeClr>
                </a:solidFill>
              </a:defRPr>
            </a:lvl8pPr>
            <a:lvl9pPr marL="3758305"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57"/>
            <a:ext cx="2057400" cy="585152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57"/>
            <a:ext cx="6019800" cy="585152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0" y="4406905"/>
            <a:ext cx="7772400" cy="1362075"/>
          </a:xfrm>
        </p:spPr>
        <p:txBody>
          <a:bodyPr anchor="t"/>
          <a:lstStyle>
            <a:lvl1pPr algn="l">
              <a:defRPr sz="4100" b="1" cap="all"/>
            </a:lvl1pPr>
          </a:lstStyle>
          <a:p>
            <a:r>
              <a:rPr lang="en-US" smtClean="0"/>
              <a:t>Click to edit Master title style</a:t>
            </a:r>
            <a:endParaRPr lang="en-US"/>
          </a:p>
        </p:txBody>
      </p:sp>
      <p:sp>
        <p:nvSpPr>
          <p:cNvPr id="3" name="Text Placeholder 2"/>
          <p:cNvSpPr>
            <a:spLocks noGrp="1"/>
          </p:cNvSpPr>
          <p:nvPr>
            <p:ph type="body" idx="1"/>
          </p:nvPr>
        </p:nvSpPr>
        <p:spPr>
          <a:xfrm>
            <a:off x="722310" y="2906727"/>
            <a:ext cx="7772400" cy="1500188"/>
          </a:xfrm>
        </p:spPr>
        <p:txBody>
          <a:bodyPr anchor="b"/>
          <a:lstStyle>
            <a:lvl1pPr marL="0" indent="0">
              <a:buNone/>
              <a:defRPr sz="1900">
                <a:solidFill>
                  <a:schemeClr val="tx1">
                    <a:tint val="75000"/>
                  </a:schemeClr>
                </a:solidFill>
              </a:defRPr>
            </a:lvl1pPr>
            <a:lvl2pPr marL="469788" indent="0">
              <a:buNone/>
              <a:defRPr sz="1700">
                <a:solidFill>
                  <a:schemeClr val="tx1">
                    <a:tint val="75000"/>
                  </a:schemeClr>
                </a:solidFill>
              </a:defRPr>
            </a:lvl2pPr>
            <a:lvl3pPr marL="939575" indent="0">
              <a:buNone/>
              <a:defRPr sz="1600">
                <a:solidFill>
                  <a:schemeClr val="tx1">
                    <a:tint val="75000"/>
                  </a:schemeClr>
                </a:solidFill>
              </a:defRPr>
            </a:lvl3pPr>
            <a:lvl4pPr marL="1409365" indent="0">
              <a:buNone/>
              <a:defRPr sz="1400">
                <a:solidFill>
                  <a:schemeClr val="tx1">
                    <a:tint val="75000"/>
                  </a:schemeClr>
                </a:solidFill>
              </a:defRPr>
            </a:lvl4pPr>
            <a:lvl5pPr marL="1879152" indent="0">
              <a:buNone/>
              <a:defRPr sz="1400">
                <a:solidFill>
                  <a:schemeClr val="tx1">
                    <a:tint val="75000"/>
                  </a:schemeClr>
                </a:solidFill>
              </a:defRPr>
            </a:lvl5pPr>
            <a:lvl6pPr marL="2348940" indent="0">
              <a:buNone/>
              <a:defRPr sz="1400">
                <a:solidFill>
                  <a:schemeClr val="tx1">
                    <a:tint val="75000"/>
                  </a:schemeClr>
                </a:solidFill>
              </a:defRPr>
            </a:lvl6pPr>
            <a:lvl7pPr marL="2818729" indent="0">
              <a:buNone/>
              <a:defRPr sz="1400">
                <a:solidFill>
                  <a:schemeClr val="tx1">
                    <a:tint val="75000"/>
                  </a:schemeClr>
                </a:solidFill>
              </a:defRPr>
            </a:lvl7pPr>
            <a:lvl8pPr marL="3288515" indent="0">
              <a:buNone/>
              <a:defRPr sz="1400">
                <a:solidFill>
                  <a:schemeClr val="tx1">
                    <a:tint val="75000"/>
                  </a:schemeClr>
                </a:solidFill>
              </a:defRPr>
            </a:lvl8pPr>
            <a:lvl9pPr marL="3758305"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8"/>
            <a:ext cx="4038600" cy="4525965"/>
          </a:xfrm>
        </p:spPr>
        <p:txBody>
          <a:bodyPr/>
          <a:lstStyle>
            <a:lvl1pPr>
              <a:defRPr sz="2900"/>
            </a:lvl1pPr>
            <a:lvl2pPr>
              <a:defRPr sz="2500"/>
            </a:lvl2pPr>
            <a:lvl3pPr>
              <a:defRPr sz="1900"/>
            </a:lvl3pPr>
            <a:lvl4pPr>
              <a:defRPr sz="1700"/>
            </a:lvl4pPr>
            <a:lvl5pPr>
              <a:defRPr sz="1700"/>
            </a:lvl5pPr>
            <a:lvl6pPr>
              <a:defRPr sz="1700"/>
            </a:lvl6pPr>
            <a:lvl7pPr>
              <a:defRPr sz="1700"/>
            </a:lvl7pPr>
            <a:lvl8pPr>
              <a:defRPr sz="1700"/>
            </a:lvl8pPr>
            <a:lvl9pPr>
              <a:defRPr sz="1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8"/>
            <a:ext cx="4038600" cy="4525965"/>
          </a:xfrm>
        </p:spPr>
        <p:txBody>
          <a:bodyPr/>
          <a:lstStyle>
            <a:lvl1pPr>
              <a:defRPr sz="2900"/>
            </a:lvl1pPr>
            <a:lvl2pPr>
              <a:defRPr sz="2500"/>
            </a:lvl2pPr>
            <a:lvl3pPr>
              <a:defRPr sz="1900"/>
            </a:lvl3pPr>
            <a:lvl4pPr>
              <a:defRPr sz="1700"/>
            </a:lvl4pPr>
            <a:lvl5pPr>
              <a:defRPr sz="1700"/>
            </a:lvl5pPr>
            <a:lvl6pPr>
              <a:defRPr sz="1700"/>
            </a:lvl6pPr>
            <a:lvl7pPr>
              <a:defRPr sz="1700"/>
            </a:lvl7pPr>
            <a:lvl8pPr>
              <a:defRPr sz="1700"/>
            </a:lvl8pPr>
            <a:lvl9pPr>
              <a:defRPr sz="1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9/9/2015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5" y="1535116"/>
            <a:ext cx="4040190" cy="639765"/>
          </a:xfrm>
        </p:spPr>
        <p:txBody>
          <a:bodyPr anchor="b"/>
          <a:lstStyle>
            <a:lvl1pPr marL="0" indent="0">
              <a:buNone/>
              <a:defRPr sz="2500" b="1"/>
            </a:lvl1pPr>
            <a:lvl2pPr marL="469788" indent="0">
              <a:buNone/>
              <a:defRPr sz="1900" b="1"/>
            </a:lvl2pPr>
            <a:lvl3pPr marL="939575" indent="0">
              <a:buNone/>
              <a:defRPr sz="1700" b="1"/>
            </a:lvl3pPr>
            <a:lvl4pPr marL="1409365" indent="0">
              <a:buNone/>
              <a:defRPr sz="1600" b="1"/>
            </a:lvl4pPr>
            <a:lvl5pPr marL="1879152" indent="0">
              <a:buNone/>
              <a:defRPr sz="1600" b="1"/>
            </a:lvl5pPr>
            <a:lvl6pPr marL="2348940" indent="0">
              <a:buNone/>
              <a:defRPr sz="1600" b="1"/>
            </a:lvl6pPr>
            <a:lvl7pPr marL="2818729" indent="0">
              <a:buNone/>
              <a:defRPr sz="1600" b="1"/>
            </a:lvl7pPr>
            <a:lvl8pPr marL="3288515" indent="0">
              <a:buNone/>
              <a:defRPr sz="1600" b="1"/>
            </a:lvl8pPr>
            <a:lvl9pPr marL="3758305"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5" y="2174880"/>
            <a:ext cx="4040190" cy="3951285"/>
          </a:xfrm>
        </p:spPr>
        <p:txBody>
          <a:bodyPr/>
          <a:lstStyle>
            <a:lvl1pPr>
              <a:defRPr sz="2500"/>
            </a:lvl1pPr>
            <a:lvl2pPr>
              <a:defRPr sz="1900"/>
            </a:lvl2pPr>
            <a:lvl3pPr>
              <a:defRPr sz="17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30" y="1535116"/>
            <a:ext cx="4041780" cy="639765"/>
          </a:xfrm>
        </p:spPr>
        <p:txBody>
          <a:bodyPr anchor="b"/>
          <a:lstStyle>
            <a:lvl1pPr marL="0" indent="0">
              <a:buNone/>
              <a:defRPr sz="2500" b="1"/>
            </a:lvl1pPr>
            <a:lvl2pPr marL="469788" indent="0">
              <a:buNone/>
              <a:defRPr sz="1900" b="1"/>
            </a:lvl2pPr>
            <a:lvl3pPr marL="939575" indent="0">
              <a:buNone/>
              <a:defRPr sz="1700" b="1"/>
            </a:lvl3pPr>
            <a:lvl4pPr marL="1409365" indent="0">
              <a:buNone/>
              <a:defRPr sz="1600" b="1"/>
            </a:lvl4pPr>
            <a:lvl5pPr marL="1879152" indent="0">
              <a:buNone/>
              <a:defRPr sz="1600" b="1"/>
            </a:lvl5pPr>
            <a:lvl6pPr marL="2348940" indent="0">
              <a:buNone/>
              <a:defRPr sz="1600" b="1"/>
            </a:lvl6pPr>
            <a:lvl7pPr marL="2818729" indent="0">
              <a:buNone/>
              <a:defRPr sz="1600" b="1"/>
            </a:lvl7pPr>
            <a:lvl8pPr marL="3288515" indent="0">
              <a:buNone/>
              <a:defRPr sz="1600" b="1"/>
            </a:lvl8pPr>
            <a:lvl9pPr marL="3758305"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30" y="2174880"/>
            <a:ext cx="4041780" cy="3951285"/>
          </a:xfrm>
        </p:spPr>
        <p:txBody>
          <a:bodyPr/>
          <a:lstStyle>
            <a:lvl1pPr>
              <a:defRPr sz="2500"/>
            </a:lvl1pPr>
            <a:lvl2pPr>
              <a:defRPr sz="1900"/>
            </a:lvl2pPr>
            <a:lvl3pPr>
              <a:defRPr sz="17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9/9/2015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9/9/2015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9/9/2015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5" y="273053"/>
            <a:ext cx="3008310" cy="1162051"/>
          </a:xfrm>
        </p:spPr>
        <p:txBody>
          <a:bodyPr anchor="b"/>
          <a:lstStyle>
            <a:lvl1pPr algn="l">
              <a:defRPr sz="1900" b="1"/>
            </a:lvl1pPr>
          </a:lstStyle>
          <a:p>
            <a:r>
              <a:rPr lang="en-US" smtClean="0"/>
              <a:t>Click to edit Master title style</a:t>
            </a:r>
            <a:endParaRPr lang="en-US"/>
          </a:p>
        </p:txBody>
      </p:sp>
      <p:sp>
        <p:nvSpPr>
          <p:cNvPr id="3" name="Content Placeholder 2"/>
          <p:cNvSpPr>
            <a:spLocks noGrp="1"/>
          </p:cNvSpPr>
          <p:nvPr>
            <p:ph idx="1"/>
          </p:nvPr>
        </p:nvSpPr>
        <p:spPr>
          <a:xfrm>
            <a:off x="3575055" y="273068"/>
            <a:ext cx="5111750" cy="5853113"/>
          </a:xfrm>
        </p:spPr>
        <p:txBody>
          <a:bodyPr/>
          <a:lstStyle>
            <a:lvl1pPr>
              <a:defRPr sz="3300"/>
            </a:lvl1pPr>
            <a:lvl2pPr>
              <a:defRPr sz="2900"/>
            </a:lvl2pPr>
            <a:lvl3pPr>
              <a:defRPr sz="2500"/>
            </a:lvl3pPr>
            <a:lvl4pPr>
              <a:defRPr sz="1900"/>
            </a:lvl4pPr>
            <a:lvl5pPr>
              <a:defRPr sz="1900"/>
            </a:lvl5pPr>
            <a:lvl6pPr>
              <a:defRPr sz="1900"/>
            </a:lvl6pPr>
            <a:lvl7pPr>
              <a:defRPr sz="1900"/>
            </a:lvl7pPr>
            <a:lvl8pPr>
              <a:defRPr sz="1900"/>
            </a:lvl8pPr>
            <a:lvl9pPr>
              <a:defRPr sz="1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15" y="1435110"/>
            <a:ext cx="3008310" cy="4691063"/>
          </a:xfrm>
        </p:spPr>
        <p:txBody>
          <a:bodyPr/>
          <a:lstStyle>
            <a:lvl1pPr marL="0" indent="0">
              <a:buNone/>
              <a:defRPr sz="1400"/>
            </a:lvl1pPr>
            <a:lvl2pPr marL="469788" indent="0">
              <a:buNone/>
              <a:defRPr sz="1200"/>
            </a:lvl2pPr>
            <a:lvl3pPr marL="939575" indent="0">
              <a:buNone/>
              <a:defRPr sz="1000"/>
            </a:lvl3pPr>
            <a:lvl4pPr marL="1409365" indent="0">
              <a:buNone/>
              <a:defRPr sz="1000"/>
            </a:lvl4pPr>
            <a:lvl5pPr marL="1879152" indent="0">
              <a:buNone/>
              <a:defRPr sz="1000"/>
            </a:lvl5pPr>
            <a:lvl6pPr marL="2348940" indent="0">
              <a:buNone/>
              <a:defRPr sz="1000"/>
            </a:lvl6pPr>
            <a:lvl7pPr marL="2818729" indent="0">
              <a:buNone/>
              <a:defRPr sz="1000"/>
            </a:lvl7pPr>
            <a:lvl8pPr marL="3288515" indent="0">
              <a:buNone/>
              <a:defRPr sz="1000"/>
            </a:lvl8pPr>
            <a:lvl9pPr marL="3758305"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90" y="4800605"/>
            <a:ext cx="5486400" cy="566739"/>
          </a:xfrm>
        </p:spPr>
        <p:txBody>
          <a:bodyPr anchor="b"/>
          <a:lstStyle>
            <a:lvl1pPr algn="l">
              <a:defRPr sz="1900" b="1"/>
            </a:lvl1pPr>
          </a:lstStyle>
          <a:p>
            <a:r>
              <a:rPr lang="en-US" smtClean="0"/>
              <a:t>Click to edit Master title style</a:t>
            </a:r>
            <a:endParaRPr lang="en-US"/>
          </a:p>
        </p:txBody>
      </p:sp>
      <p:sp>
        <p:nvSpPr>
          <p:cNvPr id="3" name="Picture Placeholder 2"/>
          <p:cNvSpPr>
            <a:spLocks noGrp="1"/>
          </p:cNvSpPr>
          <p:nvPr>
            <p:ph type="pic" idx="1"/>
          </p:nvPr>
        </p:nvSpPr>
        <p:spPr>
          <a:xfrm>
            <a:off x="1792290" y="612773"/>
            <a:ext cx="5486400" cy="4114800"/>
          </a:xfrm>
        </p:spPr>
        <p:txBody>
          <a:bodyPr/>
          <a:lstStyle>
            <a:lvl1pPr marL="0" indent="0">
              <a:buNone/>
              <a:defRPr sz="3300"/>
            </a:lvl1pPr>
            <a:lvl2pPr marL="469788" indent="0">
              <a:buNone/>
              <a:defRPr sz="2900"/>
            </a:lvl2pPr>
            <a:lvl3pPr marL="939575" indent="0">
              <a:buNone/>
              <a:defRPr sz="2500"/>
            </a:lvl3pPr>
            <a:lvl4pPr marL="1409365" indent="0">
              <a:buNone/>
              <a:defRPr sz="1900"/>
            </a:lvl4pPr>
            <a:lvl5pPr marL="1879152" indent="0">
              <a:buNone/>
              <a:defRPr sz="1900"/>
            </a:lvl5pPr>
            <a:lvl6pPr marL="2348940" indent="0">
              <a:buNone/>
              <a:defRPr sz="1900"/>
            </a:lvl6pPr>
            <a:lvl7pPr marL="2818729" indent="0">
              <a:buNone/>
              <a:defRPr sz="1900"/>
            </a:lvl7pPr>
            <a:lvl8pPr marL="3288515" indent="0">
              <a:buNone/>
              <a:defRPr sz="1900"/>
            </a:lvl8pPr>
            <a:lvl9pPr marL="3758305" indent="0">
              <a:buNone/>
              <a:defRPr sz="1900"/>
            </a:lvl9pPr>
          </a:lstStyle>
          <a:p>
            <a:endParaRPr lang="en-US"/>
          </a:p>
        </p:txBody>
      </p:sp>
      <p:sp>
        <p:nvSpPr>
          <p:cNvPr id="4" name="Text Placeholder 3"/>
          <p:cNvSpPr>
            <a:spLocks noGrp="1"/>
          </p:cNvSpPr>
          <p:nvPr>
            <p:ph type="body" sz="half" idx="2"/>
          </p:nvPr>
        </p:nvSpPr>
        <p:spPr>
          <a:xfrm>
            <a:off x="1792290" y="5367353"/>
            <a:ext cx="5486400" cy="804863"/>
          </a:xfrm>
        </p:spPr>
        <p:txBody>
          <a:bodyPr/>
          <a:lstStyle>
            <a:lvl1pPr marL="0" indent="0">
              <a:buNone/>
              <a:defRPr sz="1400"/>
            </a:lvl1pPr>
            <a:lvl2pPr marL="469788" indent="0">
              <a:buNone/>
              <a:defRPr sz="1200"/>
            </a:lvl2pPr>
            <a:lvl3pPr marL="939575" indent="0">
              <a:buNone/>
              <a:defRPr sz="1000"/>
            </a:lvl3pPr>
            <a:lvl4pPr marL="1409365" indent="0">
              <a:buNone/>
              <a:defRPr sz="1000"/>
            </a:lvl4pPr>
            <a:lvl5pPr marL="1879152" indent="0">
              <a:buNone/>
              <a:defRPr sz="1000"/>
            </a:lvl5pPr>
            <a:lvl6pPr marL="2348940" indent="0">
              <a:buNone/>
              <a:defRPr sz="1000"/>
            </a:lvl6pPr>
            <a:lvl7pPr marL="2818729" indent="0">
              <a:buNone/>
              <a:defRPr sz="1000"/>
            </a:lvl7pPr>
            <a:lvl8pPr marL="3288515" indent="0">
              <a:buNone/>
              <a:defRPr sz="1000"/>
            </a:lvl8pPr>
            <a:lvl9pPr marL="3758305"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43"/>
            <a:ext cx="8229600" cy="1143000"/>
          </a:xfrm>
          <a:prstGeom prst="rect">
            <a:avLst/>
          </a:prstGeom>
        </p:spPr>
        <p:txBody>
          <a:bodyPr vert="horz" lIns="93957" tIns="46979" rIns="93957" bIns="46979"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8"/>
            <a:ext cx="8229600" cy="4525965"/>
          </a:xfrm>
          <a:prstGeom prst="rect">
            <a:avLst/>
          </a:prstGeom>
        </p:spPr>
        <p:txBody>
          <a:bodyPr vert="horz" lIns="93957" tIns="46979" rIns="93957" bIns="4697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69"/>
            <a:ext cx="2133600" cy="365123"/>
          </a:xfrm>
          <a:prstGeom prst="rect">
            <a:avLst/>
          </a:prstGeom>
        </p:spPr>
        <p:txBody>
          <a:bodyPr vert="horz" lIns="93957" tIns="46979" rIns="93957" bIns="46979" rtlCol="0" anchor="ctr"/>
          <a:lstStyle>
            <a:lvl1pPr algn="l">
              <a:defRPr sz="1200">
                <a:solidFill>
                  <a:schemeClr val="tx1">
                    <a:tint val="75000"/>
                  </a:schemeClr>
                </a:solidFill>
              </a:defRPr>
            </a:lvl1pPr>
          </a:lstStyle>
          <a:p>
            <a:fld id="{1D8BD707-D9CF-40AE-B4C6-C98DA3205C09}" type="datetimeFigureOut">
              <a:rPr lang="en-US" smtClean="0"/>
              <a:pPr/>
              <a:t>9/9/2015</a:t>
            </a:fld>
            <a:endParaRPr lang="en-US"/>
          </a:p>
        </p:txBody>
      </p:sp>
      <p:sp>
        <p:nvSpPr>
          <p:cNvPr id="5" name="Footer Placeholder 4"/>
          <p:cNvSpPr>
            <a:spLocks noGrp="1"/>
          </p:cNvSpPr>
          <p:nvPr>
            <p:ph type="ftr" sz="quarter" idx="3"/>
          </p:nvPr>
        </p:nvSpPr>
        <p:spPr>
          <a:xfrm>
            <a:off x="3124200" y="6356369"/>
            <a:ext cx="2895600" cy="365123"/>
          </a:xfrm>
          <a:prstGeom prst="rect">
            <a:avLst/>
          </a:prstGeom>
        </p:spPr>
        <p:txBody>
          <a:bodyPr vert="horz" lIns="93957" tIns="46979" rIns="93957" bIns="46979"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69"/>
            <a:ext cx="2133600" cy="365123"/>
          </a:xfrm>
          <a:prstGeom prst="rect">
            <a:avLst/>
          </a:prstGeom>
        </p:spPr>
        <p:txBody>
          <a:bodyPr vert="horz" lIns="93957" tIns="46979" rIns="93957" bIns="46979"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defTabSz="939575" rtl="0" eaLnBrk="1" latinLnBrk="0" hangingPunct="1">
        <a:spcBef>
          <a:spcPct val="0"/>
        </a:spcBef>
        <a:buNone/>
        <a:defRPr sz="4500" kern="1200">
          <a:solidFill>
            <a:schemeClr val="tx1"/>
          </a:solidFill>
          <a:latin typeface="+mj-lt"/>
          <a:ea typeface="+mj-ea"/>
          <a:cs typeface="+mj-cs"/>
        </a:defRPr>
      </a:lvl1pPr>
    </p:titleStyle>
    <p:bodyStyle>
      <a:lvl1pPr marL="352341" indent="-352341" algn="l" defTabSz="939575" rtl="0" eaLnBrk="1" latinLnBrk="0" hangingPunct="1">
        <a:spcBef>
          <a:spcPct val="20000"/>
        </a:spcBef>
        <a:buFont typeface="Arial" pitchFamily="34" charset="0"/>
        <a:buChar char="•"/>
        <a:defRPr sz="3300" kern="1200">
          <a:solidFill>
            <a:schemeClr val="tx1"/>
          </a:solidFill>
          <a:latin typeface="+mn-lt"/>
          <a:ea typeface="+mn-ea"/>
          <a:cs typeface="+mn-cs"/>
        </a:defRPr>
      </a:lvl1pPr>
      <a:lvl2pPr marL="763404" indent="-293618" algn="l" defTabSz="939575" rtl="0" eaLnBrk="1" latinLnBrk="0" hangingPunct="1">
        <a:spcBef>
          <a:spcPct val="20000"/>
        </a:spcBef>
        <a:buFont typeface="Arial" pitchFamily="34" charset="0"/>
        <a:buChar char="–"/>
        <a:defRPr sz="2900" kern="1200">
          <a:solidFill>
            <a:schemeClr val="tx1"/>
          </a:solidFill>
          <a:latin typeface="+mn-lt"/>
          <a:ea typeface="+mn-ea"/>
          <a:cs typeface="+mn-cs"/>
        </a:defRPr>
      </a:lvl2pPr>
      <a:lvl3pPr marL="1174468" indent="-234893" algn="l" defTabSz="939575" rtl="0" eaLnBrk="1" latinLnBrk="0" hangingPunct="1">
        <a:spcBef>
          <a:spcPct val="20000"/>
        </a:spcBef>
        <a:buFont typeface="Arial" pitchFamily="34" charset="0"/>
        <a:buChar char="•"/>
        <a:defRPr sz="2500" kern="1200">
          <a:solidFill>
            <a:schemeClr val="tx1"/>
          </a:solidFill>
          <a:latin typeface="+mn-lt"/>
          <a:ea typeface="+mn-ea"/>
          <a:cs typeface="+mn-cs"/>
        </a:defRPr>
      </a:lvl3pPr>
      <a:lvl4pPr marL="1644259"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4pPr>
      <a:lvl5pPr marL="2114047"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5pPr>
      <a:lvl6pPr marL="2583835"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6pPr>
      <a:lvl7pPr marL="305362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7pPr>
      <a:lvl8pPr marL="352341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8pPr>
      <a:lvl9pPr marL="3993197"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9pPr>
    </p:bodyStyle>
    <p:otherStyle>
      <a:defPPr>
        <a:defRPr lang="en-US"/>
      </a:defPPr>
      <a:lvl1pPr marL="0" algn="l" defTabSz="939575" rtl="0" eaLnBrk="1" latinLnBrk="0" hangingPunct="1">
        <a:defRPr sz="1700" kern="1200">
          <a:solidFill>
            <a:schemeClr val="tx1"/>
          </a:solidFill>
          <a:latin typeface="+mn-lt"/>
          <a:ea typeface="+mn-ea"/>
          <a:cs typeface="+mn-cs"/>
        </a:defRPr>
      </a:lvl1pPr>
      <a:lvl2pPr marL="469788" algn="l" defTabSz="939575" rtl="0" eaLnBrk="1" latinLnBrk="0" hangingPunct="1">
        <a:defRPr sz="1700" kern="1200">
          <a:solidFill>
            <a:schemeClr val="tx1"/>
          </a:solidFill>
          <a:latin typeface="+mn-lt"/>
          <a:ea typeface="+mn-ea"/>
          <a:cs typeface="+mn-cs"/>
        </a:defRPr>
      </a:lvl2pPr>
      <a:lvl3pPr marL="939575" algn="l" defTabSz="939575" rtl="0" eaLnBrk="1" latinLnBrk="0" hangingPunct="1">
        <a:defRPr sz="1700" kern="1200">
          <a:solidFill>
            <a:schemeClr val="tx1"/>
          </a:solidFill>
          <a:latin typeface="+mn-lt"/>
          <a:ea typeface="+mn-ea"/>
          <a:cs typeface="+mn-cs"/>
        </a:defRPr>
      </a:lvl3pPr>
      <a:lvl4pPr marL="1409365" algn="l" defTabSz="939575" rtl="0" eaLnBrk="1" latinLnBrk="0" hangingPunct="1">
        <a:defRPr sz="1700" kern="1200">
          <a:solidFill>
            <a:schemeClr val="tx1"/>
          </a:solidFill>
          <a:latin typeface="+mn-lt"/>
          <a:ea typeface="+mn-ea"/>
          <a:cs typeface="+mn-cs"/>
        </a:defRPr>
      </a:lvl4pPr>
      <a:lvl5pPr marL="1879152" algn="l" defTabSz="939575" rtl="0" eaLnBrk="1" latinLnBrk="0" hangingPunct="1">
        <a:defRPr sz="1700" kern="1200">
          <a:solidFill>
            <a:schemeClr val="tx1"/>
          </a:solidFill>
          <a:latin typeface="+mn-lt"/>
          <a:ea typeface="+mn-ea"/>
          <a:cs typeface="+mn-cs"/>
        </a:defRPr>
      </a:lvl5pPr>
      <a:lvl6pPr marL="2348940" algn="l" defTabSz="939575" rtl="0" eaLnBrk="1" latinLnBrk="0" hangingPunct="1">
        <a:defRPr sz="1700" kern="1200">
          <a:solidFill>
            <a:schemeClr val="tx1"/>
          </a:solidFill>
          <a:latin typeface="+mn-lt"/>
          <a:ea typeface="+mn-ea"/>
          <a:cs typeface="+mn-cs"/>
        </a:defRPr>
      </a:lvl6pPr>
      <a:lvl7pPr marL="2818729" algn="l" defTabSz="939575" rtl="0" eaLnBrk="1" latinLnBrk="0" hangingPunct="1">
        <a:defRPr sz="1700" kern="1200">
          <a:solidFill>
            <a:schemeClr val="tx1"/>
          </a:solidFill>
          <a:latin typeface="+mn-lt"/>
          <a:ea typeface="+mn-ea"/>
          <a:cs typeface="+mn-cs"/>
        </a:defRPr>
      </a:lvl7pPr>
      <a:lvl8pPr marL="3288515" algn="l" defTabSz="939575" rtl="0" eaLnBrk="1" latinLnBrk="0" hangingPunct="1">
        <a:defRPr sz="1700" kern="1200">
          <a:solidFill>
            <a:schemeClr val="tx1"/>
          </a:solidFill>
          <a:latin typeface="+mn-lt"/>
          <a:ea typeface="+mn-ea"/>
          <a:cs typeface="+mn-cs"/>
        </a:defRPr>
      </a:lvl8pPr>
      <a:lvl9pPr marL="3758305" algn="l" defTabSz="939575" rtl="0" eaLnBrk="1" latinLnBrk="0" hangingPunct="1">
        <a:defRPr sz="1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chart" Target="../charts/chart4.xml"/></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chart" Target="../charts/chart6.xml"/><Relationship Id="rId4" Type="http://schemas.openxmlformats.org/officeDocument/2006/relationships/chart" Target="../charts/chart5.xml"/></Relationships>
</file>

<file path=ppt/slides/_rels/slide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chart" Target="../charts/chart7.xml"/></Relationships>
</file>

<file path=ppt/slides/_rels/slide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chart" Target="../charts/chart8.xml"/></Relationships>
</file>

<file path=ppt/slides/_rels/slide1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chart" Target="../charts/chart9.xml"/></Relationships>
</file>

<file path=ppt/slides/_rels/slide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3" Type="http://schemas.openxmlformats.org/officeDocument/2006/relationships/hyperlink" Target="http://ec.europa.eu/public_opinion/archives/ebs/ebs_412_fact_lv_en.pdf" TargetMode="External"/><Relationship Id="rId2" Type="http://schemas.openxmlformats.org/officeDocument/2006/relationships/image" Target="../media/image3.jpeg"/><Relationship Id="rId1" Type="http://schemas.openxmlformats.org/officeDocument/2006/relationships/slideLayout" Target="../slideLayouts/slideLayout1.xml"/><Relationship Id="rId4" Type="http://schemas.openxmlformats.org/officeDocument/2006/relationships/chart" Target="../charts/chart1.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667000" y="1"/>
            <a:ext cx="3777632" cy="4166170"/>
          </a:xfrm>
          <a:prstGeom prst="rect">
            <a:avLst/>
          </a:prstGeom>
        </p:spPr>
      </p:pic>
      <p:sp>
        <p:nvSpPr>
          <p:cNvPr id="3" name="Subtitle 2"/>
          <p:cNvSpPr>
            <a:spLocks noGrp="1"/>
          </p:cNvSpPr>
          <p:nvPr>
            <p:ph type="subTitle" idx="1"/>
          </p:nvPr>
        </p:nvSpPr>
        <p:spPr>
          <a:xfrm>
            <a:off x="1295400" y="4742599"/>
            <a:ext cx="6400800" cy="838200"/>
          </a:xfrm>
        </p:spPr>
        <p:txBody>
          <a:bodyPr>
            <a:noAutofit/>
          </a:bodyPr>
          <a:lstStyle/>
          <a:p>
            <a:r>
              <a:rPr lang="lv-LV" sz="1900" dirty="0" smtClean="0">
                <a:solidFill>
                  <a:schemeClr val="tx1"/>
                </a:solidFill>
                <a:cs typeface="Times New Roman" panose="02020603050405020304" pitchFamily="18" charset="0"/>
              </a:rPr>
              <a:t>EDGARS SEVERS</a:t>
            </a:r>
          </a:p>
          <a:p>
            <a:r>
              <a:rPr lang="lv-LV" sz="1900" dirty="0" smtClean="0">
                <a:solidFill>
                  <a:schemeClr val="tx1"/>
                </a:solidFill>
                <a:cs typeface="Times New Roman" panose="02020603050405020304" pitchFamily="18" charset="0"/>
              </a:rPr>
              <a:t>Izglītības un zinātnes ministrijas </a:t>
            </a:r>
          </a:p>
          <a:p>
            <a:r>
              <a:rPr lang="lv-LV" sz="1900" dirty="0" smtClean="0">
                <a:solidFill>
                  <a:schemeClr val="tx1"/>
                </a:solidFill>
                <a:cs typeface="Times New Roman" panose="02020603050405020304" pitchFamily="18" charset="0"/>
              </a:rPr>
              <a:t>valsts sekretāra vietnieks – Sporta departamenta direktors</a:t>
            </a:r>
          </a:p>
        </p:txBody>
      </p:sp>
      <p:sp>
        <p:nvSpPr>
          <p:cNvPr id="6" name="Subtitle 2"/>
          <p:cNvSpPr txBox="1">
            <a:spLocks/>
          </p:cNvSpPr>
          <p:nvPr/>
        </p:nvSpPr>
        <p:spPr>
          <a:xfrm>
            <a:off x="1295400" y="6037999"/>
            <a:ext cx="6400800" cy="609600"/>
          </a:xfrm>
          <a:prstGeom prst="rect">
            <a:avLst/>
          </a:prstGeom>
        </p:spPr>
        <p:txBody>
          <a:bodyPr vert="horz" lIns="93957" tIns="46979" rIns="93957" bIns="46979"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lv-LV" sz="1600" dirty="0" smtClean="0">
                <a:solidFill>
                  <a:schemeClr val="tx1"/>
                </a:solidFill>
                <a:cs typeface="Times New Roman" panose="02020603050405020304" pitchFamily="18" charset="0"/>
              </a:rPr>
              <a:t>2015.gada </a:t>
            </a:r>
            <a:r>
              <a:rPr lang="lv-LV" sz="1600" dirty="0" smtClean="0">
                <a:solidFill>
                  <a:schemeClr val="tx1"/>
                </a:solidFill>
                <a:cs typeface="Times New Roman" panose="02020603050405020304" pitchFamily="18" charset="0"/>
              </a:rPr>
              <a:t>9.septembrī</a:t>
            </a:r>
            <a:endParaRPr lang="lv-LV" sz="1600" dirty="0">
              <a:solidFill>
                <a:schemeClr val="tx1"/>
              </a:solidFill>
              <a:cs typeface="Times New Roman" panose="02020603050405020304" pitchFamily="18" charset="0"/>
            </a:endParaRPr>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622199"/>
            <a:ext cx="9144000" cy="244656"/>
          </a:xfrm>
          <a:prstGeom prst="rect">
            <a:avLst/>
          </a:prstGeom>
        </p:spPr>
      </p:pic>
      <p:sp>
        <p:nvSpPr>
          <p:cNvPr id="2" name="Title 1"/>
          <p:cNvSpPr>
            <a:spLocks noGrp="1"/>
          </p:cNvSpPr>
          <p:nvPr>
            <p:ph type="ctrTitle"/>
          </p:nvPr>
        </p:nvSpPr>
        <p:spPr>
          <a:xfrm>
            <a:off x="685800" y="3327971"/>
            <a:ext cx="7772400" cy="838200"/>
          </a:xfrm>
        </p:spPr>
        <p:txBody>
          <a:bodyPr>
            <a:noAutofit/>
          </a:bodyPr>
          <a:lstStyle/>
          <a:p>
            <a:r>
              <a:rPr lang="lv-LV" sz="3800" b="1" dirty="0" smtClean="0">
                <a:solidFill>
                  <a:schemeClr val="accent3">
                    <a:lumMod val="75000"/>
                  </a:schemeClr>
                </a:solidFill>
                <a:latin typeface="+mn-lt"/>
                <a:cs typeface="Times New Roman" panose="02020603050405020304" pitchFamily="18" charset="0"/>
              </a:rPr>
              <a:t>VALSTS POLITIKA BĒRNU UN JAUNIEŠU SPORTA ATTĪSTĪBAI</a:t>
            </a:r>
            <a:endParaRPr lang="lv-LV" sz="3800" b="1" dirty="0">
              <a:solidFill>
                <a:schemeClr val="accent3">
                  <a:lumMod val="75000"/>
                </a:schemeClr>
              </a:solidFill>
              <a:latin typeface="+mn-lt"/>
              <a:cs typeface="Times New Roman" panose="02020603050405020304" pitchFamily="18" charset="0"/>
            </a:endParaRPr>
          </a:p>
        </p:txBody>
      </p:sp>
    </p:spTree>
    <p:extLst>
      <p:ext uri="{BB962C8B-B14F-4D97-AF65-F5344CB8AC3E}">
        <p14:creationId xmlns:p14="http://schemas.microsoft.com/office/powerpoint/2010/main" val="390941288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96340" y="0"/>
            <a:ext cx="1761743" cy="1957799"/>
          </a:xfrm>
          <a:prstGeom prst="rect">
            <a:avLst/>
          </a:prstGeom>
        </p:spPr>
      </p:pic>
      <p:sp>
        <p:nvSpPr>
          <p:cNvPr id="4" name="Title 1"/>
          <p:cNvSpPr txBox="1">
            <a:spLocks/>
          </p:cNvSpPr>
          <p:nvPr/>
        </p:nvSpPr>
        <p:spPr>
          <a:xfrm>
            <a:off x="1445647" y="206895"/>
            <a:ext cx="7698353" cy="1469505"/>
          </a:xfrm>
          <a:prstGeom prst="rect">
            <a:avLst/>
          </a:prstGeom>
        </p:spPr>
        <p:txBody>
          <a:bodyPr vert="horz" lIns="93957" tIns="46979" rIns="93957" bIns="46979" rtlCol="0" anchor="ctr">
            <a:normAutofit fontScale="77500" lnSpcReduction="20000"/>
          </a:bodyPr>
          <a:lstStyle>
            <a:lvl1pPr algn="ctr" defTabSz="939575" rtl="0" eaLnBrk="1" latinLnBrk="0" hangingPunct="1">
              <a:spcBef>
                <a:spcPct val="0"/>
              </a:spcBef>
              <a:buNone/>
              <a:defRPr sz="4500" kern="1200">
                <a:solidFill>
                  <a:schemeClr val="tx1"/>
                </a:solidFill>
                <a:latin typeface="+mj-lt"/>
                <a:ea typeface="+mj-ea"/>
                <a:cs typeface="+mj-cs"/>
              </a:defRPr>
            </a:lvl1pPr>
          </a:lstStyle>
          <a:p>
            <a:r>
              <a:rPr lang="lv-LV" sz="3400" b="1" dirty="0" smtClean="0">
                <a:solidFill>
                  <a:schemeClr val="accent3">
                    <a:lumMod val="75000"/>
                  </a:schemeClr>
                </a:solidFill>
              </a:rPr>
              <a:t>Sporta treneru darba samaksa</a:t>
            </a:r>
          </a:p>
          <a:p>
            <a:r>
              <a:rPr lang="lv-LV" sz="2600" b="1" i="1" dirty="0">
                <a:solidFill>
                  <a:schemeClr val="accent3">
                    <a:lumMod val="75000"/>
                  </a:schemeClr>
                </a:solidFill>
              </a:rPr>
              <a:t>Valsts budžeta programmas 09.00.00 “Sports” apakšprogramma </a:t>
            </a:r>
            <a:r>
              <a:rPr lang="lv-LV" sz="2600" b="1" i="1" dirty="0" smtClean="0">
                <a:solidFill>
                  <a:schemeClr val="accent3">
                    <a:lumMod val="75000"/>
                  </a:schemeClr>
                </a:solidFill>
              </a:rPr>
              <a:t>09.19.00 “</a:t>
            </a:r>
            <a:r>
              <a:rPr lang="lv-LV" sz="2600" b="1" i="1" dirty="0">
                <a:solidFill>
                  <a:schemeClr val="accent3">
                    <a:lumMod val="75000"/>
                  </a:schemeClr>
                </a:solidFill>
              </a:rPr>
              <a:t>Finansējums profesionālās ievirzes sporta izglītības programmu pedagogu darba samaksai un valsts sociālās apdrošināšanas obligātajām iemaksām” (EUR)</a:t>
            </a:r>
          </a:p>
        </p:txBody>
      </p:sp>
      <p:graphicFrame>
        <p:nvGraphicFramePr>
          <p:cNvPr id="6" name="Chart 3"/>
          <p:cNvGraphicFramePr>
            <a:graphicFrameLocks/>
          </p:cNvGraphicFramePr>
          <p:nvPr>
            <p:extLst/>
          </p:nvPr>
        </p:nvGraphicFramePr>
        <p:xfrm>
          <a:off x="533400" y="1895624"/>
          <a:ext cx="8229600" cy="458137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03542086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96340" y="0"/>
            <a:ext cx="1761743" cy="1957799"/>
          </a:xfrm>
          <a:prstGeom prst="rect">
            <a:avLst/>
          </a:prstGeom>
        </p:spPr>
      </p:pic>
      <p:sp>
        <p:nvSpPr>
          <p:cNvPr id="4" name="Title 1"/>
          <p:cNvSpPr txBox="1">
            <a:spLocks/>
          </p:cNvSpPr>
          <p:nvPr/>
        </p:nvSpPr>
        <p:spPr>
          <a:xfrm>
            <a:off x="1445647" y="206895"/>
            <a:ext cx="7698353" cy="1469505"/>
          </a:xfrm>
          <a:prstGeom prst="rect">
            <a:avLst/>
          </a:prstGeom>
        </p:spPr>
        <p:txBody>
          <a:bodyPr vert="horz" lIns="93957" tIns="46979" rIns="93957" bIns="46979" rtlCol="0" anchor="ctr">
            <a:normAutofit/>
          </a:bodyPr>
          <a:lstStyle>
            <a:lvl1pPr algn="ctr" defTabSz="939575" rtl="0" eaLnBrk="1" latinLnBrk="0" hangingPunct="1">
              <a:spcBef>
                <a:spcPct val="0"/>
              </a:spcBef>
              <a:buNone/>
              <a:defRPr sz="4500" kern="1200">
                <a:solidFill>
                  <a:schemeClr val="tx1"/>
                </a:solidFill>
                <a:latin typeface="+mj-lt"/>
                <a:ea typeface="+mj-ea"/>
                <a:cs typeface="+mj-cs"/>
              </a:defRPr>
            </a:lvl1pPr>
          </a:lstStyle>
          <a:p>
            <a:r>
              <a:rPr lang="lv-LV" sz="2600" b="1" dirty="0" smtClean="0">
                <a:solidFill>
                  <a:schemeClr val="accent3">
                    <a:lumMod val="75000"/>
                  </a:schemeClr>
                </a:solidFill>
              </a:rPr>
              <a:t>Sporta treneru darba samaksa (2)</a:t>
            </a:r>
          </a:p>
        </p:txBody>
      </p:sp>
      <p:sp>
        <p:nvSpPr>
          <p:cNvPr id="5" name="Content Placeholder 2"/>
          <p:cNvSpPr txBox="1">
            <a:spLocks/>
          </p:cNvSpPr>
          <p:nvPr/>
        </p:nvSpPr>
        <p:spPr>
          <a:xfrm>
            <a:off x="539552" y="1628800"/>
            <a:ext cx="8229600" cy="4248472"/>
          </a:xfrm>
          <a:prstGeom prst="rect">
            <a:avLst/>
          </a:prstGeom>
        </p:spPr>
        <p:txBody>
          <a:bodyPr vert="horz" lIns="93957" tIns="46979" rIns="93957" bIns="46979" rtlCol="0">
            <a:noAutofit/>
          </a:bodyPr>
          <a:lstStyle>
            <a:lvl1pPr marL="0" indent="0" algn="ctr" defTabSz="939575" rtl="0" eaLnBrk="1" latinLnBrk="0" hangingPunct="1">
              <a:spcBef>
                <a:spcPct val="20000"/>
              </a:spcBef>
              <a:buFont typeface="Arial" pitchFamily="34" charset="0"/>
              <a:buNone/>
              <a:defRPr sz="3300" kern="1200">
                <a:solidFill>
                  <a:schemeClr val="tx1">
                    <a:tint val="75000"/>
                  </a:schemeClr>
                </a:solidFill>
                <a:latin typeface="+mn-lt"/>
                <a:ea typeface="+mn-ea"/>
                <a:cs typeface="+mn-cs"/>
              </a:defRPr>
            </a:lvl1pPr>
            <a:lvl2pPr marL="469788" indent="0" algn="ctr" defTabSz="939575" rtl="0" eaLnBrk="1" latinLnBrk="0" hangingPunct="1">
              <a:spcBef>
                <a:spcPct val="20000"/>
              </a:spcBef>
              <a:buFont typeface="Arial" pitchFamily="34" charset="0"/>
              <a:buNone/>
              <a:defRPr sz="2900" kern="1200">
                <a:solidFill>
                  <a:schemeClr val="tx1">
                    <a:tint val="75000"/>
                  </a:schemeClr>
                </a:solidFill>
                <a:latin typeface="+mn-lt"/>
                <a:ea typeface="+mn-ea"/>
                <a:cs typeface="+mn-cs"/>
              </a:defRPr>
            </a:lvl2pPr>
            <a:lvl3pPr marL="939575" indent="0" algn="ctr" defTabSz="939575" rtl="0" eaLnBrk="1" latinLnBrk="0" hangingPunct="1">
              <a:spcBef>
                <a:spcPct val="20000"/>
              </a:spcBef>
              <a:buFont typeface="Arial" pitchFamily="34" charset="0"/>
              <a:buNone/>
              <a:defRPr sz="2500" kern="1200">
                <a:solidFill>
                  <a:schemeClr val="tx1">
                    <a:tint val="75000"/>
                  </a:schemeClr>
                </a:solidFill>
                <a:latin typeface="+mn-lt"/>
                <a:ea typeface="+mn-ea"/>
                <a:cs typeface="+mn-cs"/>
              </a:defRPr>
            </a:lvl3pPr>
            <a:lvl4pPr marL="1409365" indent="0" algn="ctr" defTabSz="939575" rtl="0" eaLnBrk="1" latinLnBrk="0" hangingPunct="1">
              <a:spcBef>
                <a:spcPct val="20000"/>
              </a:spcBef>
              <a:buFont typeface="Arial" pitchFamily="34" charset="0"/>
              <a:buNone/>
              <a:defRPr sz="1900" kern="1200">
                <a:solidFill>
                  <a:schemeClr val="tx1">
                    <a:tint val="75000"/>
                  </a:schemeClr>
                </a:solidFill>
                <a:latin typeface="+mn-lt"/>
                <a:ea typeface="+mn-ea"/>
                <a:cs typeface="+mn-cs"/>
              </a:defRPr>
            </a:lvl4pPr>
            <a:lvl5pPr marL="1879152" indent="0" algn="ctr" defTabSz="939575" rtl="0" eaLnBrk="1" latinLnBrk="0" hangingPunct="1">
              <a:spcBef>
                <a:spcPct val="20000"/>
              </a:spcBef>
              <a:buFont typeface="Arial" pitchFamily="34" charset="0"/>
              <a:buNone/>
              <a:defRPr sz="1900" kern="1200">
                <a:solidFill>
                  <a:schemeClr val="tx1">
                    <a:tint val="75000"/>
                  </a:schemeClr>
                </a:solidFill>
                <a:latin typeface="+mn-lt"/>
                <a:ea typeface="+mn-ea"/>
                <a:cs typeface="+mn-cs"/>
              </a:defRPr>
            </a:lvl5pPr>
            <a:lvl6pPr marL="2348940" indent="0" algn="ctr" defTabSz="939575" rtl="0" eaLnBrk="1" latinLnBrk="0" hangingPunct="1">
              <a:spcBef>
                <a:spcPct val="20000"/>
              </a:spcBef>
              <a:buFont typeface="Arial" pitchFamily="34" charset="0"/>
              <a:buNone/>
              <a:defRPr sz="1900" kern="1200">
                <a:solidFill>
                  <a:schemeClr val="tx1">
                    <a:tint val="75000"/>
                  </a:schemeClr>
                </a:solidFill>
                <a:latin typeface="+mn-lt"/>
                <a:ea typeface="+mn-ea"/>
                <a:cs typeface="+mn-cs"/>
              </a:defRPr>
            </a:lvl6pPr>
            <a:lvl7pPr marL="2818729" indent="0" algn="ctr" defTabSz="939575" rtl="0" eaLnBrk="1" latinLnBrk="0" hangingPunct="1">
              <a:spcBef>
                <a:spcPct val="20000"/>
              </a:spcBef>
              <a:buFont typeface="Arial" pitchFamily="34" charset="0"/>
              <a:buNone/>
              <a:defRPr sz="1900" kern="1200">
                <a:solidFill>
                  <a:schemeClr val="tx1">
                    <a:tint val="75000"/>
                  </a:schemeClr>
                </a:solidFill>
                <a:latin typeface="+mn-lt"/>
                <a:ea typeface="+mn-ea"/>
                <a:cs typeface="+mn-cs"/>
              </a:defRPr>
            </a:lvl7pPr>
            <a:lvl8pPr marL="3288515" indent="0" algn="ctr" defTabSz="939575" rtl="0" eaLnBrk="1" latinLnBrk="0" hangingPunct="1">
              <a:spcBef>
                <a:spcPct val="20000"/>
              </a:spcBef>
              <a:buFont typeface="Arial" pitchFamily="34" charset="0"/>
              <a:buNone/>
              <a:defRPr sz="1900" kern="1200">
                <a:solidFill>
                  <a:schemeClr val="tx1">
                    <a:tint val="75000"/>
                  </a:schemeClr>
                </a:solidFill>
                <a:latin typeface="+mn-lt"/>
                <a:ea typeface="+mn-ea"/>
                <a:cs typeface="+mn-cs"/>
              </a:defRPr>
            </a:lvl8pPr>
            <a:lvl9pPr marL="3758305" indent="0" algn="ctr" defTabSz="939575" rtl="0" eaLnBrk="1" latinLnBrk="0" hangingPunct="1">
              <a:spcBef>
                <a:spcPct val="20000"/>
              </a:spcBef>
              <a:buFont typeface="Arial" pitchFamily="34" charset="0"/>
              <a:buNone/>
              <a:defRPr sz="1900" kern="1200">
                <a:solidFill>
                  <a:schemeClr val="tx1">
                    <a:tint val="75000"/>
                  </a:schemeClr>
                </a:solidFill>
                <a:latin typeface="+mn-lt"/>
                <a:ea typeface="+mn-ea"/>
                <a:cs typeface="+mn-cs"/>
              </a:defRPr>
            </a:lvl9pPr>
          </a:lstStyle>
          <a:p>
            <a:pPr marL="342900" indent="-342900" algn="just">
              <a:buFont typeface="Wingdings" panose="05000000000000000000" pitchFamily="2" charset="2"/>
              <a:buChar char="Ø"/>
            </a:pPr>
            <a:r>
              <a:rPr lang="lv-LV" sz="1900" b="1" u="sng" dirty="0" smtClean="0">
                <a:solidFill>
                  <a:schemeClr val="tx1"/>
                </a:solidFill>
              </a:rPr>
              <a:t>Aicinājums pašvaldībām</a:t>
            </a:r>
            <a:r>
              <a:rPr lang="lv-LV" sz="1900" dirty="0" smtClean="0">
                <a:solidFill>
                  <a:schemeClr val="tx1"/>
                </a:solidFill>
              </a:rPr>
              <a:t> nodrošināt, ka, palielinoties no IZM saņemtās dotācijas apmēram sporta treneru darba samaksai, ietaupītos pašvaldības līdzekļus novirzīt citu ar profesionālās ievirzes sporta izglītības iestāžu darbību vai citu ar sporta nozari saistītu programmu finansēšanai</a:t>
            </a:r>
          </a:p>
          <a:p>
            <a:pPr marL="342900" indent="-342900" algn="just">
              <a:buFont typeface="Wingdings" panose="05000000000000000000" pitchFamily="2" charset="2"/>
              <a:buChar char="Ø"/>
            </a:pPr>
            <a:endParaRPr lang="lv-LV" sz="1400" b="1" u="sng" dirty="0">
              <a:solidFill>
                <a:schemeClr val="tx1"/>
              </a:solidFill>
            </a:endParaRPr>
          </a:p>
          <a:p>
            <a:pPr marL="342900" indent="-342900" algn="just">
              <a:buFont typeface="Wingdings" panose="05000000000000000000" pitchFamily="2" charset="2"/>
              <a:buChar char="Ø"/>
            </a:pPr>
            <a:r>
              <a:rPr lang="lv-LV" sz="1900" dirty="0" smtClean="0">
                <a:solidFill>
                  <a:schemeClr val="tx1"/>
                </a:solidFill>
              </a:rPr>
              <a:t>No </a:t>
            </a:r>
            <a:r>
              <a:rPr lang="lv-LV" sz="1900" dirty="0" smtClean="0">
                <a:solidFill>
                  <a:schemeClr val="tx1"/>
                </a:solidFill>
              </a:rPr>
              <a:t>2015.gada 1.septembra </a:t>
            </a:r>
            <a:r>
              <a:rPr lang="lv-LV" sz="1900" b="1" u="sng" dirty="0" smtClean="0">
                <a:solidFill>
                  <a:schemeClr val="tx1"/>
                </a:solidFill>
              </a:rPr>
              <a:t>nav paredzētas</a:t>
            </a:r>
            <a:r>
              <a:rPr lang="lv-LV" sz="1900" dirty="0" smtClean="0">
                <a:solidFill>
                  <a:schemeClr val="tx1"/>
                </a:solidFill>
              </a:rPr>
              <a:t> </a:t>
            </a:r>
            <a:r>
              <a:rPr lang="lv-LV" sz="1900" dirty="0" smtClean="0">
                <a:solidFill>
                  <a:schemeClr val="tx1"/>
                </a:solidFill>
              </a:rPr>
              <a:t>tiesības izglītības iestādēm samazināt Ministru kabineta 2011.gada 27.decembra noteikumu Nr.1036 «Kārtība, kādā valsts finansē profesionālās ievirzes sporta izglītības programmas» 6.pielikumā noteikto stundu skaitu mācību-treniņu grupās</a:t>
            </a:r>
          </a:p>
          <a:p>
            <a:pPr marL="342900" indent="-342900" algn="just">
              <a:buFont typeface="Wingdings" panose="05000000000000000000" pitchFamily="2" charset="2"/>
              <a:buChar char="Ø"/>
            </a:pPr>
            <a:endParaRPr lang="lv-LV" sz="1400" dirty="0">
              <a:solidFill>
                <a:schemeClr val="tx1"/>
              </a:solidFill>
            </a:endParaRPr>
          </a:p>
          <a:p>
            <a:pPr marL="342900" indent="-342900" algn="just">
              <a:buFont typeface="Wingdings" panose="05000000000000000000" pitchFamily="2" charset="2"/>
              <a:buChar char="Ø"/>
            </a:pPr>
            <a:r>
              <a:rPr lang="lv-LV" sz="1900" dirty="0" smtClean="0">
                <a:solidFill>
                  <a:schemeClr val="tx1"/>
                </a:solidFill>
              </a:rPr>
              <a:t>Papildus piešķirts </a:t>
            </a:r>
            <a:r>
              <a:rPr lang="lv-LV" sz="1900" u="sng" dirty="0" smtClean="0">
                <a:solidFill>
                  <a:schemeClr val="tx1"/>
                </a:solidFill>
              </a:rPr>
              <a:t>mērķfinansējums sporta </a:t>
            </a:r>
            <a:r>
              <a:rPr lang="lv-LV" sz="1900" u="sng" dirty="0">
                <a:solidFill>
                  <a:schemeClr val="tx1"/>
                </a:solidFill>
              </a:rPr>
              <a:t>inventāra iegādei</a:t>
            </a:r>
            <a:r>
              <a:rPr lang="lv-LV" sz="1900" dirty="0">
                <a:solidFill>
                  <a:schemeClr val="tx1"/>
                </a:solidFill>
              </a:rPr>
              <a:t> </a:t>
            </a:r>
            <a:r>
              <a:rPr lang="lv-LV" sz="1900" dirty="0" smtClean="0">
                <a:solidFill>
                  <a:schemeClr val="tx1"/>
                </a:solidFill>
              </a:rPr>
              <a:t>profesionālās ievirzes sporta izglītības programmu īstenošanai </a:t>
            </a:r>
            <a:r>
              <a:rPr lang="lv-LV" sz="1900" b="1" u="sng" dirty="0" smtClean="0">
                <a:solidFill>
                  <a:schemeClr val="tx1"/>
                </a:solidFill>
              </a:rPr>
              <a:t>90 861 EUR</a:t>
            </a:r>
            <a:r>
              <a:rPr lang="lv-LV" sz="1900" dirty="0" smtClean="0">
                <a:solidFill>
                  <a:schemeClr val="tx1"/>
                </a:solidFill>
              </a:rPr>
              <a:t> apmērā, vienlaikus finansēšanas līgumos paredzot izglītības iestādes dibinātāja pienākumu nodrošināt līdzfinansējumu ne mazāk kā valsts piešķirtais </a:t>
            </a:r>
            <a:r>
              <a:rPr lang="lv-LV" sz="1900" dirty="0" smtClean="0">
                <a:solidFill>
                  <a:schemeClr val="tx1"/>
                </a:solidFill>
              </a:rPr>
              <a:t>finansējums</a:t>
            </a:r>
          </a:p>
          <a:p>
            <a:pPr marL="342900" indent="-342900" algn="just">
              <a:buFont typeface="Wingdings" panose="05000000000000000000" pitchFamily="2" charset="2"/>
              <a:buChar char="Ø"/>
            </a:pPr>
            <a:r>
              <a:rPr lang="lv-LV" sz="1900" dirty="0" smtClean="0">
                <a:solidFill>
                  <a:schemeClr val="tx1"/>
                </a:solidFill>
              </a:rPr>
              <a:t>Ar 2017.gada 1.janvāri tiks </a:t>
            </a:r>
            <a:r>
              <a:rPr lang="lv-LV" sz="1900" b="1" u="sng" dirty="0" smtClean="0">
                <a:solidFill>
                  <a:schemeClr val="tx1"/>
                </a:solidFill>
              </a:rPr>
              <a:t>pilnveidota</a:t>
            </a:r>
            <a:r>
              <a:rPr lang="lv-LV" sz="1900" dirty="0" smtClean="0">
                <a:solidFill>
                  <a:schemeClr val="tx1"/>
                </a:solidFill>
              </a:rPr>
              <a:t> </a:t>
            </a:r>
            <a:r>
              <a:rPr lang="lv-LV" sz="1900" dirty="0">
                <a:solidFill>
                  <a:schemeClr val="tx1"/>
                </a:solidFill>
              </a:rPr>
              <a:t>dotāciju sadales </a:t>
            </a:r>
            <a:r>
              <a:rPr lang="lv-LV" sz="1900" dirty="0" smtClean="0">
                <a:solidFill>
                  <a:schemeClr val="tx1"/>
                </a:solidFill>
              </a:rPr>
              <a:t>kārtība, </a:t>
            </a:r>
            <a:r>
              <a:rPr lang="lv-LV" sz="1900" dirty="0">
                <a:solidFill>
                  <a:schemeClr val="tx1"/>
                </a:solidFill>
              </a:rPr>
              <a:t>kā arī </a:t>
            </a:r>
            <a:r>
              <a:rPr lang="lv-LV" sz="1900" b="1" u="sng" dirty="0" smtClean="0">
                <a:solidFill>
                  <a:schemeClr val="tx1"/>
                </a:solidFill>
              </a:rPr>
              <a:t>palielināta</a:t>
            </a:r>
            <a:r>
              <a:rPr lang="lv-LV" sz="1900" dirty="0" smtClean="0">
                <a:solidFill>
                  <a:schemeClr val="tx1"/>
                </a:solidFill>
              </a:rPr>
              <a:t> atzīto </a:t>
            </a:r>
            <a:r>
              <a:rPr lang="lv-LV" sz="1900" dirty="0">
                <a:solidFill>
                  <a:schemeClr val="tx1"/>
                </a:solidFill>
              </a:rPr>
              <a:t>sporta federāciju </a:t>
            </a:r>
            <a:r>
              <a:rPr lang="lv-LV" sz="1900" dirty="0" smtClean="0">
                <a:solidFill>
                  <a:schemeClr val="tx1"/>
                </a:solidFill>
              </a:rPr>
              <a:t>loma </a:t>
            </a:r>
            <a:r>
              <a:rPr lang="lv-LV" sz="1900" dirty="0">
                <a:solidFill>
                  <a:schemeClr val="tx1"/>
                </a:solidFill>
              </a:rPr>
              <a:t>programmu īstenošanas uzraudzībā</a:t>
            </a:r>
            <a:endParaRPr lang="lv-LV" sz="1900" dirty="0">
              <a:solidFill>
                <a:schemeClr val="tx1"/>
              </a:solidFill>
            </a:endParaRPr>
          </a:p>
        </p:txBody>
      </p:sp>
    </p:spTree>
    <p:extLst>
      <p:ext uri="{BB962C8B-B14F-4D97-AF65-F5344CB8AC3E}">
        <p14:creationId xmlns:p14="http://schemas.microsoft.com/office/powerpoint/2010/main" val="41167780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96340" y="0"/>
            <a:ext cx="1761743" cy="1957799"/>
          </a:xfrm>
          <a:prstGeom prst="rect">
            <a:avLst/>
          </a:prstGeom>
        </p:spPr>
      </p:pic>
      <p:sp>
        <p:nvSpPr>
          <p:cNvPr id="4" name="Title 1"/>
          <p:cNvSpPr txBox="1">
            <a:spLocks/>
          </p:cNvSpPr>
          <p:nvPr/>
        </p:nvSpPr>
        <p:spPr>
          <a:xfrm>
            <a:off x="2058083" y="228600"/>
            <a:ext cx="6704917" cy="1371600"/>
          </a:xfrm>
          <a:prstGeom prst="rect">
            <a:avLst/>
          </a:prstGeom>
        </p:spPr>
        <p:txBody>
          <a:bodyPr vert="horz" lIns="93957" tIns="46979" rIns="93957" bIns="46979" rtlCol="0" anchor="ctr">
            <a:normAutofit/>
          </a:bodyPr>
          <a:lstStyle>
            <a:lvl1pPr algn="ctr" defTabSz="939575" rtl="0" eaLnBrk="1" latinLnBrk="0" hangingPunct="1">
              <a:spcBef>
                <a:spcPct val="0"/>
              </a:spcBef>
              <a:buNone/>
              <a:defRPr sz="4500" kern="1200">
                <a:solidFill>
                  <a:schemeClr val="tx1"/>
                </a:solidFill>
                <a:latin typeface="+mj-lt"/>
                <a:ea typeface="+mj-ea"/>
                <a:cs typeface="+mj-cs"/>
              </a:defRPr>
            </a:lvl1pPr>
          </a:lstStyle>
          <a:p>
            <a:r>
              <a:rPr lang="lv-LV" sz="2600" b="1" dirty="0" smtClean="0">
                <a:solidFill>
                  <a:schemeClr val="accent3">
                    <a:lumMod val="75000"/>
                  </a:schemeClr>
                </a:solidFill>
              </a:rPr>
              <a:t>Valsts finansēto audzēkņu </a:t>
            </a:r>
            <a:r>
              <a:rPr lang="lv-LV" sz="2600" b="1" dirty="0">
                <a:solidFill>
                  <a:schemeClr val="accent3">
                    <a:lumMod val="75000"/>
                  </a:schemeClr>
                </a:solidFill>
              </a:rPr>
              <a:t>skaits </a:t>
            </a:r>
          </a:p>
          <a:p>
            <a:r>
              <a:rPr lang="lv-LV" sz="2600" b="1" dirty="0">
                <a:solidFill>
                  <a:schemeClr val="accent3">
                    <a:lumMod val="75000"/>
                  </a:schemeClr>
                </a:solidFill>
              </a:rPr>
              <a:t>profesionālās ievirzes sporta izglītības iestādēs</a:t>
            </a:r>
          </a:p>
          <a:p>
            <a:r>
              <a:rPr lang="lv-LV" sz="2600" b="1" dirty="0">
                <a:solidFill>
                  <a:schemeClr val="accent3">
                    <a:lumMod val="75000"/>
                  </a:schemeClr>
                </a:solidFill>
              </a:rPr>
              <a:t>(2005 </a:t>
            </a:r>
            <a:r>
              <a:rPr lang="lv-LV" sz="2600" b="1" dirty="0" smtClean="0">
                <a:solidFill>
                  <a:schemeClr val="accent3">
                    <a:lumMod val="75000"/>
                  </a:schemeClr>
                </a:solidFill>
              </a:rPr>
              <a:t>– 2015</a:t>
            </a:r>
            <a:r>
              <a:rPr lang="lv-LV" sz="2600" b="1" dirty="0">
                <a:solidFill>
                  <a:schemeClr val="accent3">
                    <a:lumMod val="75000"/>
                  </a:schemeClr>
                </a:solidFill>
              </a:rPr>
              <a:t>)</a:t>
            </a:r>
            <a:r>
              <a:rPr lang="lv-LV" sz="2400" b="1" dirty="0">
                <a:solidFill>
                  <a:schemeClr val="accent3">
                    <a:lumMod val="75000"/>
                  </a:schemeClr>
                </a:solidFill>
              </a:rPr>
              <a:t> </a:t>
            </a:r>
          </a:p>
        </p:txBody>
      </p:sp>
      <p:sp>
        <p:nvSpPr>
          <p:cNvPr id="5" name="Content Placeholder 2"/>
          <p:cNvSpPr txBox="1">
            <a:spLocks/>
          </p:cNvSpPr>
          <p:nvPr/>
        </p:nvSpPr>
        <p:spPr>
          <a:xfrm>
            <a:off x="533400" y="1143000"/>
            <a:ext cx="8229600" cy="4248472"/>
          </a:xfrm>
          <a:prstGeom prst="rect">
            <a:avLst/>
          </a:prstGeom>
        </p:spPr>
        <p:txBody>
          <a:bodyPr vert="horz" lIns="93957" tIns="46979" rIns="93957" bIns="46979" rtlCol="0">
            <a:noAutofit/>
          </a:bodyPr>
          <a:lstStyle>
            <a:lvl1pPr marL="0" indent="0" algn="ctr" defTabSz="939575" rtl="0" eaLnBrk="1" latinLnBrk="0" hangingPunct="1">
              <a:spcBef>
                <a:spcPct val="20000"/>
              </a:spcBef>
              <a:buFont typeface="Arial" pitchFamily="34" charset="0"/>
              <a:buNone/>
              <a:defRPr sz="3300" kern="1200">
                <a:solidFill>
                  <a:schemeClr val="tx1">
                    <a:tint val="75000"/>
                  </a:schemeClr>
                </a:solidFill>
                <a:latin typeface="+mn-lt"/>
                <a:ea typeface="+mn-ea"/>
                <a:cs typeface="+mn-cs"/>
              </a:defRPr>
            </a:lvl1pPr>
            <a:lvl2pPr marL="469788" indent="0" algn="ctr" defTabSz="939575" rtl="0" eaLnBrk="1" latinLnBrk="0" hangingPunct="1">
              <a:spcBef>
                <a:spcPct val="20000"/>
              </a:spcBef>
              <a:buFont typeface="Arial" pitchFamily="34" charset="0"/>
              <a:buNone/>
              <a:defRPr sz="2900" kern="1200">
                <a:solidFill>
                  <a:schemeClr val="tx1">
                    <a:tint val="75000"/>
                  </a:schemeClr>
                </a:solidFill>
                <a:latin typeface="+mn-lt"/>
                <a:ea typeface="+mn-ea"/>
                <a:cs typeface="+mn-cs"/>
              </a:defRPr>
            </a:lvl2pPr>
            <a:lvl3pPr marL="939575" indent="0" algn="ctr" defTabSz="939575" rtl="0" eaLnBrk="1" latinLnBrk="0" hangingPunct="1">
              <a:spcBef>
                <a:spcPct val="20000"/>
              </a:spcBef>
              <a:buFont typeface="Arial" pitchFamily="34" charset="0"/>
              <a:buNone/>
              <a:defRPr sz="2500" kern="1200">
                <a:solidFill>
                  <a:schemeClr val="tx1">
                    <a:tint val="75000"/>
                  </a:schemeClr>
                </a:solidFill>
                <a:latin typeface="+mn-lt"/>
                <a:ea typeface="+mn-ea"/>
                <a:cs typeface="+mn-cs"/>
              </a:defRPr>
            </a:lvl3pPr>
            <a:lvl4pPr marL="1409365" indent="0" algn="ctr" defTabSz="939575" rtl="0" eaLnBrk="1" latinLnBrk="0" hangingPunct="1">
              <a:spcBef>
                <a:spcPct val="20000"/>
              </a:spcBef>
              <a:buFont typeface="Arial" pitchFamily="34" charset="0"/>
              <a:buNone/>
              <a:defRPr sz="1900" kern="1200">
                <a:solidFill>
                  <a:schemeClr val="tx1">
                    <a:tint val="75000"/>
                  </a:schemeClr>
                </a:solidFill>
                <a:latin typeface="+mn-lt"/>
                <a:ea typeface="+mn-ea"/>
                <a:cs typeface="+mn-cs"/>
              </a:defRPr>
            </a:lvl4pPr>
            <a:lvl5pPr marL="1879152" indent="0" algn="ctr" defTabSz="939575" rtl="0" eaLnBrk="1" latinLnBrk="0" hangingPunct="1">
              <a:spcBef>
                <a:spcPct val="20000"/>
              </a:spcBef>
              <a:buFont typeface="Arial" pitchFamily="34" charset="0"/>
              <a:buNone/>
              <a:defRPr sz="1900" kern="1200">
                <a:solidFill>
                  <a:schemeClr val="tx1">
                    <a:tint val="75000"/>
                  </a:schemeClr>
                </a:solidFill>
                <a:latin typeface="+mn-lt"/>
                <a:ea typeface="+mn-ea"/>
                <a:cs typeface="+mn-cs"/>
              </a:defRPr>
            </a:lvl5pPr>
            <a:lvl6pPr marL="2348940" indent="0" algn="ctr" defTabSz="939575" rtl="0" eaLnBrk="1" latinLnBrk="0" hangingPunct="1">
              <a:spcBef>
                <a:spcPct val="20000"/>
              </a:spcBef>
              <a:buFont typeface="Arial" pitchFamily="34" charset="0"/>
              <a:buNone/>
              <a:defRPr sz="1900" kern="1200">
                <a:solidFill>
                  <a:schemeClr val="tx1">
                    <a:tint val="75000"/>
                  </a:schemeClr>
                </a:solidFill>
                <a:latin typeface="+mn-lt"/>
                <a:ea typeface="+mn-ea"/>
                <a:cs typeface="+mn-cs"/>
              </a:defRPr>
            </a:lvl6pPr>
            <a:lvl7pPr marL="2818729" indent="0" algn="ctr" defTabSz="939575" rtl="0" eaLnBrk="1" latinLnBrk="0" hangingPunct="1">
              <a:spcBef>
                <a:spcPct val="20000"/>
              </a:spcBef>
              <a:buFont typeface="Arial" pitchFamily="34" charset="0"/>
              <a:buNone/>
              <a:defRPr sz="1900" kern="1200">
                <a:solidFill>
                  <a:schemeClr val="tx1">
                    <a:tint val="75000"/>
                  </a:schemeClr>
                </a:solidFill>
                <a:latin typeface="+mn-lt"/>
                <a:ea typeface="+mn-ea"/>
                <a:cs typeface="+mn-cs"/>
              </a:defRPr>
            </a:lvl7pPr>
            <a:lvl8pPr marL="3288515" indent="0" algn="ctr" defTabSz="939575" rtl="0" eaLnBrk="1" latinLnBrk="0" hangingPunct="1">
              <a:spcBef>
                <a:spcPct val="20000"/>
              </a:spcBef>
              <a:buFont typeface="Arial" pitchFamily="34" charset="0"/>
              <a:buNone/>
              <a:defRPr sz="1900" kern="1200">
                <a:solidFill>
                  <a:schemeClr val="tx1">
                    <a:tint val="75000"/>
                  </a:schemeClr>
                </a:solidFill>
                <a:latin typeface="+mn-lt"/>
                <a:ea typeface="+mn-ea"/>
                <a:cs typeface="+mn-cs"/>
              </a:defRPr>
            </a:lvl8pPr>
            <a:lvl9pPr marL="3758305" indent="0" algn="ctr" defTabSz="939575" rtl="0" eaLnBrk="1" latinLnBrk="0" hangingPunct="1">
              <a:spcBef>
                <a:spcPct val="20000"/>
              </a:spcBef>
              <a:buFont typeface="Arial" pitchFamily="34" charset="0"/>
              <a:buNone/>
              <a:defRPr sz="1900" kern="1200">
                <a:solidFill>
                  <a:schemeClr val="tx1">
                    <a:tint val="75000"/>
                  </a:schemeClr>
                </a:solidFill>
                <a:latin typeface="+mn-lt"/>
                <a:ea typeface="+mn-ea"/>
                <a:cs typeface="+mn-cs"/>
              </a:defRPr>
            </a:lvl9pPr>
          </a:lstStyle>
          <a:p>
            <a:pPr algn="just">
              <a:spcBef>
                <a:spcPts val="0"/>
              </a:spcBef>
            </a:pPr>
            <a:endParaRPr lang="lv-LV" sz="1900" b="1" dirty="0">
              <a:solidFill>
                <a:schemeClr val="tx1"/>
              </a:solidFill>
              <a:latin typeface="Verdana" panose="020B0604030504040204" pitchFamily="34" charset="0"/>
              <a:ea typeface="Verdana" panose="020B0604030504040204" pitchFamily="34" charset="0"/>
              <a:cs typeface="Verdana" panose="020B0604030504040204" pitchFamily="34" charset="0"/>
            </a:endParaRPr>
          </a:p>
          <a:p>
            <a:pPr marL="342900" indent="-342900" algn="just">
              <a:spcBef>
                <a:spcPts val="0"/>
              </a:spcBef>
              <a:buFont typeface="Wingdings" panose="05000000000000000000" pitchFamily="2" charset="2"/>
              <a:buChar char="Ø"/>
            </a:pPr>
            <a:endParaRPr lang="lv-LV" sz="1900" dirty="0" smtClean="0">
              <a:solidFill>
                <a:schemeClr val="tx1"/>
              </a:solidFill>
              <a:latin typeface="Verdana" panose="020B0604030504040204" pitchFamily="34" charset="0"/>
              <a:ea typeface="Verdana" panose="020B0604030504040204" pitchFamily="34" charset="0"/>
              <a:cs typeface="Verdana" panose="020B0604030504040204" pitchFamily="34" charset="0"/>
            </a:endParaRPr>
          </a:p>
          <a:p>
            <a:pPr marL="342900" indent="-342900" algn="just">
              <a:spcBef>
                <a:spcPts val="0"/>
              </a:spcBef>
              <a:buFont typeface="Wingdings" panose="05000000000000000000" pitchFamily="2" charset="2"/>
              <a:buChar char="Ø"/>
            </a:pPr>
            <a:endParaRPr lang="lv-LV" sz="1900" dirty="0">
              <a:solidFill>
                <a:schemeClr val="tx1"/>
              </a:solidFill>
              <a:latin typeface="Verdana" panose="020B0604030504040204" pitchFamily="34" charset="0"/>
              <a:ea typeface="Verdana" panose="020B0604030504040204" pitchFamily="34" charset="0"/>
              <a:cs typeface="Verdana" panose="020B0604030504040204" pitchFamily="34" charset="0"/>
            </a:endParaRPr>
          </a:p>
        </p:txBody>
      </p:sp>
      <p:graphicFrame>
        <p:nvGraphicFramePr>
          <p:cNvPr id="6" name="Chart 5"/>
          <p:cNvGraphicFramePr>
            <a:graphicFrameLocks/>
          </p:cNvGraphicFramePr>
          <p:nvPr>
            <p:extLst>
              <p:ext uri="{D42A27DB-BD31-4B8C-83A1-F6EECF244321}">
                <p14:modId xmlns:p14="http://schemas.microsoft.com/office/powerpoint/2010/main" val="4208329958"/>
              </p:ext>
            </p:extLst>
          </p:nvPr>
        </p:nvGraphicFramePr>
        <p:xfrm>
          <a:off x="296340" y="1600200"/>
          <a:ext cx="8695260" cy="4934272"/>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413838697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96340" y="0"/>
            <a:ext cx="1761743" cy="1957799"/>
          </a:xfrm>
          <a:prstGeom prst="rect">
            <a:avLst/>
          </a:prstGeom>
        </p:spPr>
      </p:pic>
      <p:sp>
        <p:nvSpPr>
          <p:cNvPr id="4" name="Title 1"/>
          <p:cNvSpPr txBox="1">
            <a:spLocks/>
          </p:cNvSpPr>
          <p:nvPr/>
        </p:nvSpPr>
        <p:spPr>
          <a:xfrm>
            <a:off x="2058083" y="228600"/>
            <a:ext cx="6704917" cy="1143000"/>
          </a:xfrm>
          <a:prstGeom prst="rect">
            <a:avLst/>
          </a:prstGeom>
        </p:spPr>
        <p:txBody>
          <a:bodyPr vert="horz" lIns="93957" tIns="46979" rIns="93957" bIns="46979" rtlCol="0" anchor="ctr">
            <a:noAutofit/>
          </a:bodyPr>
          <a:lstStyle>
            <a:lvl1pPr algn="ctr" defTabSz="939575" rtl="0" eaLnBrk="1" latinLnBrk="0" hangingPunct="1">
              <a:spcBef>
                <a:spcPct val="0"/>
              </a:spcBef>
              <a:buNone/>
              <a:defRPr sz="4500" kern="1200">
                <a:solidFill>
                  <a:schemeClr val="tx1"/>
                </a:solidFill>
                <a:latin typeface="+mj-lt"/>
                <a:ea typeface="+mj-ea"/>
                <a:cs typeface="+mj-cs"/>
              </a:defRPr>
            </a:lvl1pPr>
          </a:lstStyle>
          <a:p>
            <a:r>
              <a:rPr lang="lv-LV" sz="2600" b="1" dirty="0" smtClean="0">
                <a:solidFill>
                  <a:schemeClr val="accent3">
                    <a:lumMod val="75000"/>
                  </a:schemeClr>
                </a:solidFill>
              </a:rPr>
              <a:t>Treneru </a:t>
            </a:r>
            <a:r>
              <a:rPr lang="lv-LV" sz="2600" b="1" dirty="0" smtClean="0">
                <a:solidFill>
                  <a:schemeClr val="accent3">
                    <a:lumMod val="75000"/>
                  </a:schemeClr>
                </a:solidFill>
              </a:rPr>
              <a:t>skaits profesionālās </a:t>
            </a:r>
            <a:r>
              <a:rPr lang="lv-LV" sz="2600" b="1" dirty="0">
                <a:solidFill>
                  <a:schemeClr val="accent3">
                    <a:lumMod val="75000"/>
                  </a:schemeClr>
                </a:solidFill>
              </a:rPr>
              <a:t>ievirzes sporta izglītības </a:t>
            </a:r>
            <a:r>
              <a:rPr lang="lv-LV" sz="2600" b="1" dirty="0" smtClean="0">
                <a:solidFill>
                  <a:schemeClr val="accent3">
                    <a:lumMod val="75000"/>
                  </a:schemeClr>
                </a:solidFill>
              </a:rPr>
              <a:t>iestādēs (2010 – 2015</a:t>
            </a:r>
            <a:r>
              <a:rPr lang="lv-LV" sz="2600" b="1" dirty="0" smtClean="0">
                <a:solidFill>
                  <a:schemeClr val="accent3">
                    <a:lumMod val="75000"/>
                  </a:schemeClr>
                </a:solidFill>
              </a:rPr>
              <a:t>)</a:t>
            </a:r>
            <a:endParaRPr lang="lv-LV" sz="2600" b="1" dirty="0">
              <a:solidFill>
                <a:schemeClr val="accent3">
                  <a:lumMod val="75000"/>
                </a:schemeClr>
              </a:solidFill>
            </a:endParaRPr>
          </a:p>
        </p:txBody>
      </p:sp>
      <p:sp>
        <p:nvSpPr>
          <p:cNvPr id="5" name="Content Placeholder 2"/>
          <p:cNvSpPr txBox="1">
            <a:spLocks/>
          </p:cNvSpPr>
          <p:nvPr/>
        </p:nvSpPr>
        <p:spPr>
          <a:xfrm>
            <a:off x="533400" y="1143000"/>
            <a:ext cx="8229600" cy="4248472"/>
          </a:xfrm>
          <a:prstGeom prst="rect">
            <a:avLst/>
          </a:prstGeom>
        </p:spPr>
        <p:txBody>
          <a:bodyPr vert="horz" lIns="93957" tIns="46979" rIns="93957" bIns="46979" rtlCol="0">
            <a:noAutofit/>
          </a:bodyPr>
          <a:lstStyle>
            <a:lvl1pPr marL="0" indent="0" algn="ctr" defTabSz="939575" rtl="0" eaLnBrk="1" latinLnBrk="0" hangingPunct="1">
              <a:spcBef>
                <a:spcPct val="20000"/>
              </a:spcBef>
              <a:buFont typeface="Arial" pitchFamily="34" charset="0"/>
              <a:buNone/>
              <a:defRPr sz="3300" kern="1200">
                <a:solidFill>
                  <a:schemeClr val="tx1">
                    <a:tint val="75000"/>
                  </a:schemeClr>
                </a:solidFill>
                <a:latin typeface="+mn-lt"/>
                <a:ea typeface="+mn-ea"/>
                <a:cs typeface="+mn-cs"/>
              </a:defRPr>
            </a:lvl1pPr>
            <a:lvl2pPr marL="469788" indent="0" algn="ctr" defTabSz="939575" rtl="0" eaLnBrk="1" latinLnBrk="0" hangingPunct="1">
              <a:spcBef>
                <a:spcPct val="20000"/>
              </a:spcBef>
              <a:buFont typeface="Arial" pitchFamily="34" charset="0"/>
              <a:buNone/>
              <a:defRPr sz="2900" kern="1200">
                <a:solidFill>
                  <a:schemeClr val="tx1">
                    <a:tint val="75000"/>
                  </a:schemeClr>
                </a:solidFill>
                <a:latin typeface="+mn-lt"/>
                <a:ea typeface="+mn-ea"/>
                <a:cs typeface="+mn-cs"/>
              </a:defRPr>
            </a:lvl2pPr>
            <a:lvl3pPr marL="939575" indent="0" algn="ctr" defTabSz="939575" rtl="0" eaLnBrk="1" latinLnBrk="0" hangingPunct="1">
              <a:spcBef>
                <a:spcPct val="20000"/>
              </a:spcBef>
              <a:buFont typeface="Arial" pitchFamily="34" charset="0"/>
              <a:buNone/>
              <a:defRPr sz="2500" kern="1200">
                <a:solidFill>
                  <a:schemeClr val="tx1">
                    <a:tint val="75000"/>
                  </a:schemeClr>
                </a:solidFill>
                <a:latin typeface="+mn-lt"/>
                <a:ea typeface="+mn-ea"/>
                <a:cs typeface="+mn-cs"/>
              </a:defRPr>
            </a:lvl3pPr>
            <a:lvl4pPr marL="1409365" indent="0" algn="ctr" defTabSz="939575" rtl="0" eaLnBrk="1" latinLnBrk="0" hangingPunct="1">
              <a:spcBef>
                <a:spcPct val="20000"/>
              </a:spcBef>
              <a:buFont typeface="Arial" pitchFamily="34" charset="0"/>
              <a:buNone/>
              <a:defRPr sz="1900" kern="1200">
                <a:solidFill>
                  <a:schemeClr val="tx1">
                    <a:tint val="75000"/>
                  </a:schemeClr>
                </a:solidFill>
                <a:latin typeface="+mn-lt"/>
                <a:ea typeface="+mn-ea"/>
                <a:cs typeface="+mn-cs"/>
              </a:defRPr>
            </a:lvl4pPr>
            <a:lvl5pPr marL="1879152" indent="0" algn="ctr" defTabSz="939575" rtl="0" eaLnBrk="1" latinLnBrk="0" hangingPunct="1">
              <a:spcBef>
                <a:spcPct val="20000"/>
              </a:spcBef>
              <a:buFont typeface="Arial" pitchFamily="34" charset="0"/>
              <a:buNone/>
              <a:defRPr sz="1900" kern="1200">
                <a:solidFill>
                  <a:schemeClr val="tx1">
                    <a:tint val="75000"/>
                  </a:schemeClr>
                </a:solidFill>
                <a:latin typeface="+mn-lt"/>
                <a:ea typeface="+mn-ea"/>
                <a:cs typeface="+mn-cs"/>
              </a:defRPr>
            </a:lvl5pPr>
            <a:lvl6pPr marL="2348940" indent="0" algn="ctr" defTabSz="939575" rtl="0" eaLnBrk="1" latinLnBrk="0" hangingPunct="1">
              <a:spcBef>
                <a:spcPct val="20000"/>
              </a:spcBef>
              <a:buFont typeface="Arial" pitchFamily="34" charset="0"/>
              <a:buNone/>
              <a:defRPr sz="1900" kern="1200">
                <a:solidFill>
                  <a:schemeClr val="tx1">
                    <a:tint val="75000"/>
                  </a:schemeClr>
                </a:solidFill>
                <a:latin typeface="+mn-lt"/>
                <a:ea typeface="+mn-ea"/>
                <a:cs typeface="+mn-cs"/>
              </a:defRPr>
            </a:lvl6pPr>
            <a:lvl7pPr marL="2818729" indent="0" algn="ctr" defTabSz="939575" rtl="0" eaLnBrk="1" latinLnBrk="0" hangingPunct="1">
              <a:spcBef>
                <a:spcPct val="20000"/>
              </a:spcBef>
              <a:buFont typeface="Arial" pitchFamily="34" charset="0"/>
              <a:buNone/>
              <a:defRPr sz="1900" kern="1200">
                <a:solidFill>
                  <a:schemeClr val="tx1">
                    <a:tint val="75000"/>
                  </a:schemeClr>
                </a:solidFill>
                <a:latin typeface="+mn-lt"/>
                <a:ea typeface="+mn-ea"/>
                <a:cs typeface="+mn-cs"/>
              </a:defRPr>
            </a:lvl7pPr>
            <a:lvl8pPr marL="3288515" indent="0" algn="ctr" defTabSz="939575" rtl="0" eaLnBrk="1" latinLnBrk="0" hangingPunct="1">
              <a:spcBef>
                <a:spcPct val="20000"/>
              </a:spcBef>
              <a:buFont typeface="Arial" pitchFamily="34" charset="0"/>
              <a:buNone/>
              <a:defRPr sz="1900" kern="1200">
                <a:solidFill>
                  <a:schemeClr val="tx1">
                    <a:tint val="75000"/>
                  </a:schemeClr>
                </a:solidFill>
                <a:latin typeface="+mn-lt"/>
                <a:ea typeface="+mn-ea"/>
                <a:cs typeface="+mn-cs"/>
              </a:defRPr>
            </a:lvl8pPr>
            <a:lvl9pPr marL="3758305" indent="0" algn="ctr" defTabSz="939575" rtl="0" eaLnBrk="1" latinLnBrk="0" hangingPunct="1">
              <a:spcBef>
                <a:spcPct val="20000"/>
              </a:spcBef>
              <a:buFont typeface="Arial" pitchFamily="34" charset="0"/>
              <a:buNone/>
              <a:defRPr sz="1900" kern="1200">
                <a:solidFill>
                  <a:schemeClr val="tx1">
                    <a:tint val="75000"/>
                  </a:schemeClr>
                </a:solidFill>
                <a:latin typeface="+mn-lt"/>
                <a:ea typeface="+mn-ea"/>
                <a:cs typeface="+mn-cs"/>
              </a:defRPr>
            </a:lvl9pPr>
          </a:lstStyle>
          <a:p>
            <a:pPr algn="just">
              <a:spcBef>
                <a:spcPts val="0"/>
              </a:spcBef>
            </a:pPr>
            <a:endParaRPr lang="lv-LV" sz="1900" b="1" dirty="0">
              <a:solidFill>
                <a:schemeClr val="tx1"/>
              </a:solidFill>
              <a:latin typeface="Verdana" panose="020B0604030504040204" pitchFamily="34" charset="0"/>
              <a:ea typeface="Verdana" panose="020B0604030504040204" pitchFamily="34" charset="0"/>
              <a:cs typeface="Verdana" panose="020B0604030504040204" pitchFamily="34" charset="0"/>
            </a:endParaRPr>
          </a:p>
          <a:p>
            <a:pPr marL="342900" indent="-342900" algn="just">
              <a:spcBef>
                <a:spcPts val="0"/>
              </a:spcBef>
              <a:buFont typeface="Wingdings" panose="05000000000000000000" pitchFamily="2" charset="2"/>
              <a:buChar char="Ø"/>
            </a:pPr>
            <a:endParaRPr lang="lv-LV" sz="1900" dirty="0" smtClean="0">
              <a:solidFill>
                <a:schemeClr val="tx1"/>
              </a:solidFill>
              <a:latin typeface="Verdana" panose="020B0604030504040204" pitchFamily="34" charset="0"/>
              <a:ea typeface="Verdana" panose="020B0604030504040204" pitchFamily="34" charset="0"/>
              <a:cs typeface="Verdana" panose="020B0604030504040204" pitchFamily="34" charset="0"/>
            </a:endParaRPr>
          </a:p>
          <a:p>
            <a:pPr marL="342900" indent="-342900" algn="just">
              <a:spcBef>
                <a:spcPts val="0"/>
              </a:spcBef>
              <a:buFont typeface="Wingdings" panose="05000000000000000000" pitchFamily="2" charset="2"/>
              <a:buChar char="Ø"/>
            </a:pPr>
            <a:endParaRPr lang="lv-LV" sz="1900" dirty="0">
              <a:solidFill>
                <a:schemeClr val="tx1"/>
              </a:solidFill>
              <a:latin typeface="Verdana" panose="020B0604030504040204" pitchFamily="34" charset="0"/>
              <a:ea typeface="Verdana" panose="020B0604030504040204" pitchFamily="34" charset="0"/>
              <a:cs typeface="Verdana" panose="020B0604030504040204" pitchFamily="34" charset="0"/>
            </a:endParaRPr>
          </a:p>
        </p:txBody>
      </p:sp>
      <p:graphicFrame>
        <p:nvGraphicFramePr>
          <p:cNvPr id="6" name="Chart 5"/>
          <p:cNvGraphicFramePr>
            <a:graphicFrameLocks/>
          </p:cNvGraphicFramePr>
          <p:nvPr/>
        </p:nvGraphicFramePr>
        <p:xfrm>
          <a:off x="1295400" y="1600200"/>
          <a:ext cx="6705600" cy="49530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7" name="Chart 6"/>
          <p:cNvGraphicFramePr>
            <a:graphicFrameLocks/>
          </p:cNvGraphicFramePr>
          <p:nvPr>
            <p:extLst>
              <p:ext uri="{D42A27DB-BD31-4B8C-83A1-F6EECF244321}">
                <p14:modId xmlns:p14="http://schemas.microsoft.com/office/powerpoint/2010/main" val="3185882198"/>
              </p:ext>
            </p:extLst>
          </p:nvPr>
        </p:nvGraphicFramePr>
        <p:xfrm>
          <a:off x="296340" y="1828800"/>
          <a:ext cx="8466660" cy="4705672"/>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82256043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96340" y="0"/>
            <a:ext cx="1761743" cy="1957799"/>
          </a:xfrm>
          <a:prstGeom prst="rect">
            <a:avLst/>
          </a:prstGeom>
        </p:spPr>
      </p:pic>
      <p:sp>
        <p:nvSpPr>
          <p:cNvPr id="4" name="Title 1"/>
          <p:cNvSpPr txBox="1">
            <a:spLocks/>
          </p:cNvSpPr>
          <p:nvPr/>
        </p:nvSpPr>
        <p:spPr>
          <a:xfrm>
            <a:off x="1445647" y="228600"/>
            <a:ext cx="7698353" cy="1143000"/>
          </a:xfrm>
          <a:prstGeom prst="rect">
            <a:avLst/>
          </a:prstGeom>
        </p:spPr>
        <p:txBody>
          <a:bodyPr vert="horz" lIns="93957" tIns="46979" rIns="93957" bIns="46979" rtlCol="0" anchor="ctr">
            <a:noAutofit/>
          </a:bodyPr>
          <a:lstStyle>
            <a:lvl1pPr algn="ctr" defTabSz="939575" rtl="0" eaLnBrk="1" latinLnBrk="0" hangingPunct="1">
              <a:spcBef>
                <a:spcPct val="0"/>
              </a:spcBef>
              <a:buNone/>
              <a:defRPr sz="4500" kern="1200">
                <a:solidFill>
                  <a:schemeClr val="tx1"/>
                </a:solidFill>
                <a:latin typeface="+mj-lt"/>
                <a:ea typeface="+mj-ea"/>
                <a:cs typeface="+mj-cs"/>
              </a:defRPr>
            </a:lvl1pPr>
          </a:lstStyle>
          <a:p>
            <a:r>
              <a:rPr lang="lv-LV" sz="2600" b="1" dirty="0">
                <a:solidFill>
                  <a:schemeClr val="accent3">
                    <a:lumMod val="75000"/>
                  </a:schemeClr>
                </a:solidFill>
              </a:rPr>
              <a:t>Audzēkņu skaits grupās </a:t>
            </a:r>
          </a:p>
          <a:p>
            <a:r>
              <a:rPr lang="lv-LV" sz="2600" b="1" dirty="0">
                <a:solidFill>
                  <a:schemeClr val="accent3">
                    <a:lumMod val="75000"/>
                  </a:schemeClr>
                </a:solidFill>
              </a:rPr>
              <a:t>profesionālās ievirzes sporta izglītības iestādēs </a:t>
            </a:r>
          </a:p>
          <a:p>
            <a:r>
              <a:rPr lang="lv-LV" sz="2600" b="1" dirty="0" smtClean="0">
                <a:solidFill>
                  <a:schemeClr val="accent3">
                    <a:lumMod val="75000"/>
                  </a:schemeClr>
                </a:solidFill>
              </a:rPr>
              <a:t>(uz 25.05.2015)</a:t>
            </a:r>
            <a:endParaRPr lang="lv-LV" sz="2600" b="1" dirty="0">
              <a:solidFill>
                <a:schemeClr val="accent3">
                  <a:lumMod val="75000"/>
                </a:schemeClr>
              </a:solidFill>
            </a:endParaRPr>
          </a:p>
        </p:txBody>
      </p:sp>
      <p:sp>
        <p:nvSpPr>
          <p:cNvPr id="5" name="Content Placeholder 2"/>
          <p:cNvSpPr txBox="1">
            <a:spLocks/>
          </p:cNvSpPr>
          <p:nvPr/>
        </p:nvSpPr>
        <p:spPr>
          <a:xfrm>
            <a:off x="533400" y="1143000"/>
            <a:ext cx="8229600" cy="4248472"/>
          </a:xfrm>
          <a:prstGeom prst="rect">
            <a:avLst/>
          </a:prstGeom>
        </p:spPr>
        <p:txBody>
          <a:bodyPr vert="horz" lIns="93957" tIns="46979" rIns="93957" bIns="46979" rtlCol="0">
            <a:noAutofit/>
          </a:bodyPr>
          <a:lstStyle>
            <a:lvl1pPr marL="0" indent="0" algn="ctr" defTabSz="939575" rtl="0" eaLnBrk="1" latinLnBrk="0" hangingPunct="1">
              <a:spcBef>
                <a:spcPct val="20000"/>
              </a:spcBef>
              <a:buFont typeface="Arial" pitchFamily="34" charset="0"/>
              <a:buNone/>
              <a:defRPr sz="3300" kern="1200">
                <a:solidFill>
                  <a:schemeClr val="tx1">
                    <a:tint val="75000"/>
                  </a:schemeClr>
                </a:solidFill>
                <a:latin typeface="+mn-lt"/>
                <a:ea typeface="+mn-ea"/>
                <a:cs typeface="+mn-cs"/>
              </a:defRPr>
            </a:lvl1pPr>
            <a:lvl2pPr marL="469788" indent="0" algn="ctr" defTabSz="939575" rtl="0" eaLnBrk="1" latinLnBrk="0" hangingPunct="1">
              <a:spcBef>
                <a:spcPct val="20000"/>
              </a:spcBef>
              <a:buFont typeface="Arial" pitchFamily="34" charset="0"/>
              <a:buNone/>
              <a:defRPr sz="2900" kern="1200">
                <a:solidFill>
                  <a:schemeClr val="tx1">
                    <a:tint val="75000"/>
                  </a:schemeClr>
                </a:solidFill>
                <a:latin typeface="+mn-lt"/>
                <a:ea typeface="+mn-ea"/>
                <a:cs typeface="+mn-cs"/>
              </a:defRPr>
            </a:lvl2pPr>
            <a:lvl3pPr marL="939575" indent="0" algn="ctr" defTabSz="939575" rtl="0" eaLnBrk="1" latinLnBrk="0" hangingPunct="1">
              <a:spcBef>
                <a:spcPct val="20000"/>
              </a:spcBef>
              <a:buFont typeface="Arial" pitchFamily="34" charset="0"/>
              <a:buNone/>
              <a:defRPr sz="2500" kern="1200">
                <a:solidFill>
                  <a:schemeClr val="tx1">
                    <a:tint val="75000"/>
                  </a:schemeClr>
                </a:solidFill>
                <a:latin typeface="+mn-lt"/>
                <a:ea typeface="+mn-ea"/>
                <a:cs typeface="+mn-cs"/>
              </a:defRPr>
            </a:lvl3pPr>
            <a:lvl4pPr marL="1409365" indent="0" algn="ctr" defTabSz="939575" rtl="0" eaLnBrk="1" latinLnBrk="0" hangingPunct="1">
              <a:spcBef>
                <a:spcPct val="20000"/>
              </a:spcBef>
              <a:buFont typeface="Arial" pitchFamily="34" charset="0"/>
              <a:buNone/>
              <a:defRPr sz="1900" kern="1200">
                <a:solidFill>
                  <a:schemeClr val="tx1">
                    <a:tint val="75000"/>
                  </a:schemeClr>
                </a:solidFill>
                <a:latin typeface="+mn-lt"/>
                <a:ea typeface="+mn-ea"/>
                <a:cs typeface="+mn-cs"/>
              </a:defRPr>
            </a:lvl4pPr>
            <a:lvl5pPr marL="1879152" indent="0" algn="ctr" defTabSz="939575" rtl="0" eaLnBrk="1" latinLnBrk="0" hangingPunct="1">
              <a:spcBef>
                <a:spcPct val="20000"/>
              </a:spcBef>
              <a:buFont typeface="Arial" pitchFamily="34" charset="0"/>
              <a:buNone/>
              <a:defRPr sz="1900" kern="1200">
                <a:solidFill>
                  <a:schemeClr val="tx1">
                    <a:tint val="75000"/>
                  </a:schemeClr>
                </a:solidFill>
                <a:latin typeface="+mn-lt"/>
                <a:ea typeface="+mn-ea"/>
                <a:cs typeface="+mn-cs"/>
              </a:defRPr>
            </a:lvl5pPr>
            <a:lvl6pPr marL="2348940" indent="0" algn="ctr" defTabSz="939575" rtl="0" eaLnBrk="1" latinLnBrk="0" hangingPunct="1">
              <a:spcBef>
                <a:spcPct val="20000"/>
              </a:spcBef>
              <a:buFont typeface="Arial" pitchFamily="34" charset="0"/>
              <a:buNone/>
              <a:defRPr sz="1900" kern="1200">
                <a:solidFill>
                  <a:schemeClr val="tx1">
                    <a:tint val="75000"/>
                  </a:schemeClr>
                </a:solidFill>
                <a:latin typeface="+mn-lt"/>
                <a:ea typeface="+mn-ea"/>
                <a:cs typeface="+mn-cs"/>
              </a:defRPr>
            </a:lvl6pPr>
            <a:lvl7pPr marL="2818729" indent="0" algn="ctr" defTabSz="939575" rtl="0" eaLnBrk="1" latinLnBrk="0" hangingPunct="1">
              <a:spcBef>
                <a:spcPct val="20000"/>
              </a:spcBef>
              <a:buFont typeface="Arial" pitchFamily="34" charset="0"/>
              <a:buNone/>
              <a:defRPr sz="1900" kern="1200">
                <a:solidFill>
                  <a:schemeClr val="tx1">
                    <a:tint val="75000"/>
                  </a:schemeClr>
                </a:solidFill>
                <a:latin typeface="+mn-lt"/>
                <a:ea typeface="+mn-ea"/>
                <a:cs typeface="+mn-cs"/>
              </a:defRPr>
            </a:lvl7pPr>
            <a:lvl8pPr marL="3288515" indent="0" algn="ctr" defTabSz="939575" rtl="0" eaLnBrk="1" latinLnBrk="0" hangingPunct="1">
              <a:spcBef>
                <a:spcPct val="20000"/>
              </a:spcBef>
              <a:buFont typeface="Arial" pitchFamily="34" charset="0"/>
              <a:buNone/>
              <a:defRPr sz="1900" kern="1200">
                <a:solidFill>
                  <a:schemeClr val="tx1">
                    <a:tint val="75000"/>
                  </a:schemeClr>
                </a:solidFill>
                <a:latin typeface="+mn-lt"/>
                <a:ea typeface="+mn-ea"/>
                <a:cs typeface="+mn-cs"/>
              </a:defRPr>
            </a:lvl8pPr>
            <a:lvl9pPr marL="3758305" indent="0" algn="ctr" defTabSz="939575" rtl="0" eaLnBrk="1" latinLnBrk="0" hangingPunct="1">
              <a:spcBef>
                <a:spcPct val="20000"/>
              </a:spcBef>
              <a:buFont typeface="Arial" pitchFamily="34" charset="0"/>
              <a:buNone/>
              <a:defRPr sz="1900" kern="1200">
                <a:solidFill>
                  <a:schemeClr val="tx1">
                    <a:tint val="75000"/>
                  </a:schemeClr>
                </a:solidFill>
                <a:latin typeface="+mn-lt"/>
                <a:ea typeface="+mn-ea"/>
                <a:cs typeface="+mn-cs"/>
              </a:defRPr>
            </a:lvl9pPr>
          </a:lstStyle>
          <a:p>
            <a:pPr algn="just">
              <a:spcBef>
                <a:spcPts val="0"/>
              </a:spcBef>
            </a:pPr>
            <a:endParaRPr lang="lv-LV" sz="1900" b="1" dirty="0">
              <a:solidFill>
                <a:schemeClr val="tx1"/>
              </a:solidFill>
              <a:latin typeface="Verdana" panose="020B0604030504040204" pitchFamily="34" charset="0"/>
              <a:ea typeface="Verdana" panose="020B0604030504040204" pitchFamily="34" charset="0"/>
              <a:cs typeface="Verdana" panose="020B0604030504040204" pitchFamily="34" charset="0"/>
            </a:endParaRPr>
          </a:p>
          <a:p>
            <a:pPr marL="342900" indent="-342900" algn="just">
              <a:spcBef>
                <a:spcPts val="0"/>
              </a:spcBef>
              <a:buFont typeface="Wingdings" panose="05000000000000000000" pitchFamily="2" charset="2"/>
              <a:buChar char="Ø"/>
            </a:pPr>
            <a:endParaRPr lang="lv-LV" sz="1900" dirty="0" smtClean="0">
              <a:solidFill>
                <a:schemeClr val="tx1"/>
              </a:solidFill>
              <a:latin typeface="Verdana" panose="020B0604030504040204" pitchFamily="34" charset="0"/>
              <a:ea typeface="Verdana" panose="020B0604030504040204" pitchFamily="34" charset="0"/>
              <a:cs typeface="Verdana" panose="020B0604030504040204" pitchFamily="34" charset="0"/>
            </a:endParaRPr>
          </a:p>
          <a:p>
            <a:pPr marL="342900" indent="-342900" algn="just">
              <a:spcBef>
                <a:spcPts val="0"/>
              </a:spcBef>
              <a:buFont typeface="Wingdings" panose="05000000000000000000" pitchFamily="2" charset="2"/>
              <a:buChar char="Ø"/>
            </a:pPr>
            <a:endParaRPr lang="lv-LV" sz="1900" dirty="0">
              <a:solidFill>
                <a:schemeClr val="tx1"/>
              </a:solidFill>
              <a:latin typeface="Verdana" panose="020B0604030504040204" pitchFamily="34" charset="0"/>
              <a:ea typeface="Verdana" panose="020B0604030504040204" pitchFamily="34" charset="0"/>
              <a:cs typeface="Verdana" panose="020B0604030504040204" pitchFamily="34" charset="0"/>
            </a:endParaRPr>
          </a:p>
        </p:txBody>
      </p:sp>
      <p:graphicFrame>
        <p:nvGraphicFramePr>
          <p:cNvPr id="7" name="Chart 6"/>
          <p:cNvGraphicFramePr>
            <a:graphicFrameLocks/>
          </p:cNvGraphicFramePr>
          <p:nvPr>
            <p:extLst>
              <p:ext uri="{D42A27DB-BD31-4B8C-83A1-F6EECF244321}">
                <p14:modId xmlns:p14="http://schemas.microsoft.com/office/powerpoint/2010/main" val="3085263293"/>
              </p:ext>
            </p:extLst>
          </p:nvPr>
        </p:nvGraphicFramePr>
        <p:xfrm>
          <a:off x="381000" y="1676400"/>
          <a:ext cx="8382000" cy="4858072"/>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11278760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96340" y="0"/>
            <a:ext cx="1761743" cy="1957799"/>
          </a:xfrm>
          <a:prstGeom prst="rect">
            <a:avLst/>
          </a:prstGeom>
        </p:spPr>
      </p:pic>
      <p:sp>
        <p:nvSpPr>
          <p:cNvPr id="5" name="Content Placeholder 2"/>
          <p:cNvSpPr txBox="1">
            <a:spLocks/>
          </p:cNvSpPr>
          <p:nvPr/>
        </p:nvSpPr>
        <p:spPr>
          <a:xfrm>
            <a:off x="533400" y="1143000"/>
            <a:ext cx="8229600" cy="4248472"/>
          </a:xfrm>
          <a:prstGeom prst="rect">
            <a:avLst/>
          </a:prstGeom>
        </p:spPr>
        <p:txBody>
          <a:bodyPr vert="horz" lIns="93957" tIns="46979" rIns="93957" bIns="46979" rtlCol="0">
            <a:noAutofit/>
          </a:bodyPr>
          <a:lstStyle>
            <a:lvl1pPr marL="0" indent="0" algn="ctr" defTabSz="939575" rtl="0" eaLnBrk="1" latinLnBrk="0" hangingPunct="1">
              <a:spcBef>
                <a:spcPct val="20000"/>
              </a:spcBef>
              <a:buFont typeface="Arial" pitchFamily="34" charset="0"/>
              <a:buNone/>
              <a:defRPr sz="3300" kern="1200">
                <a:solidFill>
                  <a:schemeClr val="tx1">
                    <a:tint val="75000"/>
                  </a:schemeClr>
                </a:solidFill>
                <a:latin typeface="+mn-lt"/>
                <a:ea typeface="+mn-ea"/>
                <a:cs typeface="+mn-cs"/>
              </a:defRPr>
            </a:lvl1pPr>
            <a:lvl2pPr marL="469788" indent="0" algn="ctr" defTabSz="939575" rtl="0" eaLnBrk="1" latinLnBrk="0" hangingPunct="1">
              <a:spcBef>
                <a:spcPct val="20000"/>
              </a:spcBef>
              <a:buFont typeface="Arial" pitchFamily="34" charset="0"/>
              <a:buNone/>
              <a:defRPr sz="2900" kern="1200">
                <a:solidFill>
                  <a:schemeClr val="tx1">
                    <a:tint val="75000"/>
                  </a:schemeClr>
                </a:solidFill>
                <a:latin typeface="+mn-lt"/>
                <a:ea typeface="+mn-ea"/>
                <a:cs typeface="+mn-cs"/>
              </a:defRPr>
            </a:lvl2pPr>
            <a:lvl3pPr marL="939575" indent="0" algn="ctr" defTabSz="939575" rtl="0" eaLnBrk="1" latinLnBrk="0" hangingPunct="1">
              <a:spcBef>
                <a:spcPct val="20000"/>
              </a:spcBef>
              <a:buFont typeface="Arial" pitchFamily="34" charset="0"/>
              <a:buNone/>
              <a:defRPr sz="2500" kern="1200">
                <a:solidFill>
                  <a:schemeClr val="tx1">
                    <a:tint val="75000"/>
                  </a:schemeClr>
                </a:solidFill>
                <a:latin typeface="+mn-lt"/>
                <a:ea typeface="+mn-ea"/>
                <a:cs typeface="+mn-cs"/>
              </a:defRPr>
            </a:lvl3pPr>
            <a:lvl4pPr marL="1409365" indent="0" algn="ctr" defTabSz="939575" rtl="0" eaLnBrk="1" latinLnBrk="0" hangingPunct="1">
              <a:spcBef>
                <a:spcPct val="20000"/>
              </a:spcBef>
              <a:buFont typeface="Arial" pitchFamily="34" charset="0"/>
              <a:buNone/>
              <a:defRPr sz="1900" kern="1200">
                <a:solidFill>
                  <a:schemeClr val="tx1">
                    <a:tint val="75000"/>
                  </a:schemeClr>
                </a:solidFill>
                <a:latin typeface="+mn-lt"/>
                <a:ea typeface="+mn-ea"/>
                <a:cs typeface="+mn-cs"/>
              </a:defRPr>
            </a:lvl4pPr>
            <a:lvl5pPr marL="1879152" indent="0" algn="ctr" defTabSz="939575" rtl="0" eaLnBrk="1" latinLnBrk="0" hangingPunct="1">
              <a:spcBef>
                <a:spcPct val="20000"/>
              </a:spcBef>
              <a:buFont typeface="Arial" pitchFamily="34" charset="0"/>
              <a:buNone/>
              <a:defRPr sz="1900" kern="1200">
                <a:solidFill>
                  <a:schemeClr val="tx1">
                    <a:tint val="75000"/>
                  </a:schemeClr>
                </a:solidFill>
                <a:latin typeface="+mn-lt"/>
                <a:ea typeface="+mn-ea"/>
                <a:cs typeface="+mn-cs"/>
              </a:defRPr>
            </a:lvl5pPr>
            <a:lvl6pPr marL="2348940" indent="0" algn="ctr" defTabSz="939575" rtl="0" eaLnBrk="1" latinLnBrk="0" hangingPunct="1">
              <a:spcBef>
                <a:spcPct val="20000"/>
              </a:spcBef>
              <a:buFont typeface="Arial" pitchFamily="34" charset="0"/>
              <a:buNone/>
              <a:defRPr sz="1900" kern="1200">
                <a:solidFill>
                  <a:schemeClr val="tx1">
                    <a:tint val="75000"/>
                  </a:schemeClr>
                </a:solidFill>
                <a:latin typeface="+mn-lt"/>
                <a:ea typeface="+mn-ea"/>
                <a:cs typeface="+mn-cs"/>
              </a:defRPr>
            </a:lvl6pPr>
            <a:lvl7pPr marL="2818729" indent="0" algn="ctr" defTabSz="939575" rtl="0" eaLnBrk="1" latinLnBrk="0" hangingPunct="1">
              <a:spcBef>
                <a:spcPct val="20000"/>
              </a:spcBef>
              <a:buFont typeface="Arial" pitchFamily="34" charset="0"/>
              <a:buNone/>
              <a:defRPr sz="1900" kern="1200">
                <a:solidFill>
                  <a:schemeClr val="tx1">
                    <a:tint val="75000"/>
                  </a:schemeClr>
                </a:solidFill>
                <a:latin typeface="+mn-lt"/>
                <a:ea typeface="+mn-ea"/>
                <a:cs typeface="+mn-cs"/>
              </a:defRPr>
            </a:lvl7pPr>
            <a:lvl8pPr marL="3288515" indent="0" algn="ctr" defTabSz="939575" rtl="0" eaLnBrk="1" latinLnBrk="0" hangingPunct="1">
              <a:spcBef>
                <a:spcPct val="20000"/>
              </a:spcBef>
              <a:buFont typeface="Arial" pitchFamily="34" charset="0"/>
              <a:buNone/>
              <a:defRPr sz="1900" kern="1200">
                <a:solidFill>
                  <a:schemeClr val="tx1">
                    <a:tint val="75000"/>
                  </a:schemeClr>
                </a:solidFill>
                <a:latin typeface="+mn-lt"/>
                <a:ea typeface="+mn-ea"/>
                <a:cs typeface="+mn-cs"/>
              </a:defRPr>
            </a:lvl8pPr>
            <a:lvl9pPr marL="3758305" indent="0" algn="ctr" defTabSz="939575" rtl="0" eaLnBrk="1" latinLnBrk="0" hangingPunct="1">
              <a:spcBef>
                <a:spcPct val="20000"/>
              </a:spcBef>
              <a:buFont typeface="Arial" pitchFamily="34" charset="0"/>
              <a:buNone/>
              <a:defRPr sz="1900" kern="1200">
                <a:solidFill>
                  <a:schemeClr val="tx1">
                    <a:tint val="75000"/>
                  </a:schemeClr>
                </a:solidFill>
                <a:latin typeface="+mn-lt"/>
                <a:ea typeface="+mn-ea"/>
                <a:cs typeface="+mn-cs"/>
              </a:defRPr>
            </a:lvl9pPr>
          </a:lstStyle>
          <a:p>
            <a:pPr algn="just">
              <a:spcBef>
                <a:spcPts val="0"/>
              </a:spcBef>
            </a:pPr>
            <a:endParaRPr lang="lv-LV" sz="1900" b="1" dirty="0">
              <a:solidFill>
                <a:schemeClr val="tx1"/>
              </a:solidFill>
              <a:latin typeface="Verdana" panose="020B0604030504040204" pitchFamily="34" charset="0"/>
              <a:ea typeface="Verdana" panose="020B0604030504040204" pitchFamily="34" charset="0"/>
              <a:cs typeface="Verdana" panose="020B0604030504040204" pitchFamily="34" charset="0"/>
            </a:endParaRPr>
          </a:p>
          <a:p>
            <a:pPr marL="342900" indent="-342900" algn="just">
              <a:spcBef>
                <a:spcPts val="0"/>
              </a:spcBef>
              <a:buFont typeface="Wingdings" panose="05000000000000000000" pitchFamily="2" charset="2"/>
              <a:buChar char="Ø"/>
            </a:pPr>
            <a:endParaRPr lang="lv-LV" sz="1900" dirty="0" smtClean="0">
              <a:solidFill>
                <a:schemeClr val="tx1"/>
              </a:solidFill>
              <a:latin typeface="Verdana" panose="020B0604030504040204" pitchFamily="34" charset="0"/>
              <a:ea typeface="Verdana" panose="020B0604030504040204" pitchFamily="34" charset="0"/>
              <a:cs typeface="Verdana" panose="020B0604030504040204" pitchFamily="34" charset="0"/>
            </a:endParaRPr>
          </a:p>
          <a:p>
            <a:pPr marL="342900" indent="-342900" algn="just">
              <a:spcBef>
                <a:spcPts val="0"/>
              </a:spcBef>
              <a:buFont typeface="Wingdings" panose="05000000000000000000" pitchFamily="2" charset="2"/>
              <a:buChar char="Ø"/>
            </a:pPr>
            <a:endParaRPr lang="lv-LV" sz="1900" dirty="0">
              <a:solidFill>
                <a:schemeClr val="tx1"/>
              </a:solidFill>
              <a:latin typeface="Verdana" panose="020B0604030504040204" pitchFamily="34" charset="0"/>
              <a:ea typeface="Verdana" panose="020B0604030504040204" pitchFamily="34" charset="0"/>
              <a:cs typeface="Verdana" panose="020B0604030504040204" pitchFamily="34" charset="0"/>
            </a:endParaRPr>
          </a:p>
        </p:txBody>
      </p:sp>
      <p:graphicFrame>
        <p:nvGraphicFramePr>
          <p:cNvPr id="8" name="Chart 7"/>
          <p:cNvGraphicFramePr>
            <a:graphicFrameLocks/>
          </p:cNvGraphicFramePr>
          <p:nvPr>
            <p:extLst>
              <p:ext uri="{D42A27DB-BD31-4B8C-83A1-F6EECF244321}">
                <p14:modId xmlns:p14="http://schemas.microsoft.com/office/powerpoint/2010/main" val="4050300191"/>
              </p:ext>
            </p:extLst>
          </p:nvPr>
        </p:nvGraphicFramePr>
        <p:xfrm>
          <a:off x="-2209800" y="767443"/>
          <a:ext cx="11506200" cy="6096000"/>
        </p:xfrm>
        <a:graphic>
          <a:graphicData uri="http://schemas.openxmlformats.org/drawingml/2006/chart">
            <c:chart xmlns:c="http://schemas.openxmlformats.org/drawingml/2006/chart" xmlns:r="http://schemas.openxmlformats.org/officeDocument/2006/relationships" r:id="rId4"/>
          </a:graphicData>
        </a:graphic>
      </p:graphicFrame>
      <p:sp>
        <p:nvSpPr>
          <p:cNvPr id="6" name="Title 1"/>
          <p:cNvSpPr txBox="1">
            <a:spLocks/>
          </p:cNvSpPr>
          <p:nvPr/>
        </p:nvSpPr>
        <p:spPr>
          <a:xfrm>
            <a:off x="1445647" y="228600"/>
            <a:ext cx="7698353" cy="1143000"/>
          </a:xfrm>
          <a:prstGeom prst="rect">
            <a:avLst/>
          </a:prstGeom>
        </p:spPr>
        <p:txBody>
          <a:bodyPr vert="horz" lIns="93957" tIns="46979" rIns="93957" bIns="46979" rtlCol="0" anchor="ctr">
            <a:noAutofit/>
          </a:bodyPr>
          <a:lstStyle>
            <a:lvl1pPr algn="ctr" defTabSz="939575" rtl="0" eaLnBrk="1" latinLnBrk="0" hangingPunct="1">
              <a:spcBef>
                <a:spcPct val="0"/>
              </a:spcBef>
              <a:buNone/>
              <a:defRPr sz="4500" kern="1200">
                <a:solidFill>
                  <a:schemeClr val="tx1"/>
                </a:solidFill>
                <a:latin typeface="+mj-lt"/>
                <a:ea typeface="+mj-ea"/>
                <a:cs typeface="+mj-cs"/>
              </a:defRPr>
            </a:lvl1pPr>
          </a:lstStyle>
          <a:p>
            <a:r>
              <a:rPr lang="lv-LV" sz="2600" b="1" dirty="0">
                <a:solidFill>
                  <a:schemeClr val="accent3">
                    <a:lumMod val="75000"/>
                  </a:schemeClr>
                </a:solidFill>
              </a:rPr>
              <a:t>Audzēkņu skaits </a:t>
            </a:r>
            <a:r>
              <a:rPr lang="lv-LV" sz="2600" b="1" dirty="0" smtClean="0">
                <a:solidFill>
                  <a:schemeClr val="accent3">
                    <a:lumMod val="75000"/>
                  </a:schemeClr>
                </a:solidFill>
              </a:rPr>
              <a:t>sporta veidos</a:t>
            </a:r>
            <a:endParaRPr lang="lv-LV" sz="2600" b="1" dirty="0">
              <a:solidFill>
                <a:schemeClr val="accent3">
                  <a:lumMod val="75000"/>
                </a:schemeClr>
              </a:solidFill>
            </a:endParaRPr>
          </a:p>
          <a:p>
            <a:r>
              <a:rPr lang="lv-LV" sz="2600" b="1" dirty="0">
                <a:solidFill>
                  <a:schemeClr val="accent3">
                    <a:lumMod val="75000"/>
                  </a:schemeClr>
                </a:solidFill>
              </a:rPr>
              <a:t>profesionālās ievirzes sporta izglītības iestādēs </a:t>
            </a:r>
          </a:p>
          <a:p>
            <a:r>
              <a:rPr lang="lv-LV" sz="2600" b="1" dirty="0" smtClean="0">
                <a:solidFill>
                  <a:schemeClr val="accent3">
                    <a:lumMod val="75000"/>
                  </a:schemeClr>
                </a:solidFill>
              </a:rPr>
              <a:t>(uz 25.05.2015)</a:t>
            </a:r>
            <a:endParaRPr lang="lv-LV" sz="2600" b="1" dirty="0">
              <a:solidFill>
                <a:schemeClr val="accent3">
                  <a:lumMod val="75000"/>
                </a:schemeClr>
              </a:solidFill>
            </a:endParaRPr>
          </a:p>
        </p:txBody>
      </p:sp>
    </p:spTree>
    <p:extLst>
      <p:ext uri="{BB962C8B-B14F-4D97-AF65-F5344CB8AC3E}">
        <p14:creationId xmlns:p14="http://schemas.microsoft.com/office/powerpoint/2010/main" val="145784144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96340" y="0"/>
            <a:ext cx="1761743" cy="1957799"/>
          </a:xfrm>
          <a:prstGeom prst="rect">
            <a:avLst/>
          </a:prstGeom>
        </p:spPr>
      </p:pic>
      <p:sp>
        <p:nvSpPr>
          <p:cNvPr id="5" name="Content Placeholder 2"/>
          <p:cNvSpPr txBox="1">
            <a:spLocks/>
          </p:cNvSpPr>
          <p:nvPr/>
        </p:nvSpPr>
        <p:spPr>
          <a:xfrm>
            <a:off x="533400" y="1143000"/>
            <a:ext cx="8229600" cy="4248472"/>
          </a:xfrm>
          <a:prstGeom prst="rect">
            <a:avLst/>
          </a:prstGeom>
        </p:spPr>
        <p:txBody>
          <a:bodyPr vert="horz" lIns="93957" tIns="46979" rIns="93957" bIns="46979" rtlCol="0">
            <a:noAutofit/>
          </a:bodyPr>
          <a:lstStyle>
            <a:lvl1pPr marL="0" indent="0" algn="ctr" defTabSz="939575" rtl="0" eaLnBrk="1" latinLnBrk="0" hangingPunct="1">
              <a:spcBef>
                <a:spcPct val="20000"/>
              </a:spcBef>
              <a:buFont typeface="Arial" pitchFamily="34" charset="0"/>
              <a:buNone/>
              <a:defRPr sz="3300" kern="1200">
                <a:solidFill>
                  <a:schemeClr val="tx1">
                    <a:tint val="75000"/>
                  </a:schemeClr>
                </a:solidFill>
                <a:latin typeface="+mn-lt"/>
                <a:ea typeface="+mn-ea"/>
                <a:cs typeface="+mn-cs"/>
              </a:defRPr>
            </a:lvl1pPr>
            <a:lvl2pPr marL="469788" indent="0" algn="ctr" defTabSz="939575" rtl="0" eaLnBrk="1" latinLnBrk="0" hangingPunct="1">
              <a:spcBef>
                <a:spcPct val="20000"/>
              </a:spcBef>
              <a:buFont typeface="Arial" pitchFamily="34" charset="0"/>
              <a:buNone/>
              <a:defRPr sz="2900" kern="1200">
                <a:solidFill>
                  <a:schemeClr val="tx1">
                    <a:tint val="75000"/>
                  </a:schemeClr>
                </a:solidFill>
                <a:latin typeface="+mn-lt"/>
                <a:ea typeface="+mn-ea"/>
                <a:cs typeface="+mn-cs"/>
              </a:defRPr>
            </a:lvl2pPr>
            <a:lvl3pPr marL="939575" indent="0" algn="ctr" defTabSz="939575" rtl="0" eaLnBrk="1" latinLnBrk="0" hangingPunct="1">
              <a:spcBef>
                <a:spcPct val="20000"/>
              </a:spcBef>
              <a:buFont typeface="Arial" pitchFamily="34" charset="0"/>
              <a:buNone/>
              <a:defRPr sz="2500" kern="1200">
                <a:solidFill>
                  <a:schemeClr val="tx1">
                    <a:tint val="75000"/>
                  </a:schemeClr>
                </a:solidFill>
                <a:latin typeface="+mn-lt"/>
                <a:ea typeface="+mn-ea"/>
                <a:cs typeface="+mn-cs"/>
              </a:defRPr>
            </a:lvl3pPr>
            <a:lvl4pPr marL="1409365" indent="0" algn="ctr" defTabSz="939575" rtl="0" eaLnBrk="1" latinLnBrk="0" hangingPunct="1">
              <a:spcBef>
                <a:spcPct val="20000"/>
              </a:spcBef>
              <a:buFont typeface="Arial" pitchFamily="34" charset="0"/>
              <a:buNone/>
              <a:defRPr sz="1900" kern="1200">
                <a:solidFill>
                  <a:schemeClr val="tx1">
                    <a:tint val="75000"/>
                  </a:schemeClr>
                </a:solidFill>
                <a:latin typeface="+mn-lt"/>
                <a:ea typeface="+mn-ea"/>
                <a:cs typeface="+mn-cs"/>
              </a:defRPr>
            </a:lvl4pPr>
            <a:lvl5pPr marL="1879152" indent="0" algn="ctr" defTabSz="939575" rtl="0" eaLnBrk="1" latinLnBrk="0" hangingPunct="1">
              <a:spcBef>
                <a:spcPct val="20000"/>
              </a:spcBef>
              <a:buFont typeface="Arial" pitchFamily="34" charset="0"/>
              <a:buNone/>
              <a:defRPr sz="1900" kern="1200">
                <a:solidFill>
                  <a:schemeClr val="tx1">
                    <a:tint val="75000"/>
                  </a:schemeClr>
                </a:solidFill>
                <a:latin typeface="+mn-lt"/>
                <a:ea typeface="+mn-ea"/>
                <a:cs typeface="+mn-cs"/>
              </a:defRPr>
            </a:lvl5pPr>
            <a:lvl6pPr marL="2348940" indent="0" algn="ctr" defTabSz="939575" rtl="0" eaLnBrk="1" latinLnBrk="0" hangingPunct="1">
              <a:spcBef>
                <a:spcPct val="20000"/>
              </a:spcBef>
              <a:buFont typeface="Arial" pitchFamily="34" charset="0"/>
              <a:buNone/>
              <a:defRPr sz="1900" kern="1200">
                <a:solidFill>
                  <a:schemeClr val="tx1">
                    <a:tint val="75000"/>
                  </a:schemeClr>
                </a:solidFill>
                <a:latin typeface="+mn-lt"/>
                <a:ea typeface="+mn-ea"/>
                <a:cs typeface="+mn-cs"/>
              </a:defRPr>
            </a:lvl6pPr>
            <a:lvl7pPr marL="2818729" indent="0" algn="ctr" defTabSz="939575" rtl="0" eaLnBrk="1" latinLnBrk="0" hangingPunct="1">
              <a:spcBef>
                <a:spcPct val="20000"/>
              </a:spcBef>
              <a:buFont typeface="Arial" pitchFamily="34" charset="0"/>
              <a:buNone/>
              <a:defRPr sz="1900" kern="1200">
                <a:solidFill>
                  <a:schemeClr val="tx1">
                    <a:tint val="75000"/>
                  </a:schemeClr>
                </a:solidFill>
                <a:latin typeface="+mn-lt"/>
                <a:ea typeface="+mn-ea"/>
                <a:cs typeface="+mn-cs"/>
              </a:defRPr>
            </a:lvl7pPr>
            <a:lvl8pPr marL="3288515" indent="0" algn="ctr" defTabSz="939575" rtl="0" eaLnBrk="1" latinLnBrk="0" hangingPunct="1">
              <a:spcBef>
                <a:spcPct val="20000"/>
              </a:spcBef>
              <a:buFont typeface="Arial" pitchFamily="34" charset="0"/>
              <a:buNone/>
              <a:defRPr sz="1900" kern="1200">
                <a:solidFill>
                  <a:schemeClr val="tx1">
                    <a:tint val="75000"/>
                  </a:schemeClr>
                </a:solidFill>
                <a:latin typeface="+mn-lt"/>
                <a:ea typeface="+mn-ea"/>
                <a:cs typeface="+mn-cs"/>
              </a:defRPr>
            </a:lvl8pPr>
            <a:lvl9pPr marL="3758305" indent="0" algn="ctr" defTabSz="939575" rtl="0" eaLnBrk="1" latinLnBrk="0" hangingPunct="1">
              <a:spcBef>
                <a:spcPct val="20000"/>
              </a:spcBef>
              <a:buFont typeface="Arial" pitchFamily="34" charset="0"/>
              <a:buNone/>
              <a:defRPr sz="1900" kern="1200">
                <a:solidFill>
                  <a:schemeClr val="tx1">
                    <a:tint val="75000"/>
                  </a:schemeClr>
                </a:solidFill>
                <a:latin typeface="+mn-lt"/>
                <a:ea typeface="+mn-ea"/>
                <a:cs typeface="+mn-cs"/>
              </a:defRPr>
            </a:lvl9pPr>
          </a:lstStyle>
          <a:p>
            <a:pPr algn="just">
              <a:spcBef>
                <a:spcPts val="0"/>
              </a:spcBef>
            </a:pPr>
            <a:endParaRPr lang="lv-LV" sz="1900" b="1" dirty="0">
              <a:solidFill>
                <a:schemeClr val="tx1"/>
              </a:solidFill>
              <a:latin typeface="Verdana" panose="020B0604030504040204" pitchFamily="34" charset="0"/>
              <a:ea typeface="Verdana" panose="020B0604030504040204" pitchFamily="34" charset="0"/>
              <a:cs typeface="Verdana" panose="020B0604030504040204" pitchFamily="34" charset="0"/>
            </a:endParaRPr>
          </a:p>
          <a:p>
            <a:pPr marL="342900" indent="-342900" algn="just">
              <a:spcBef>
                <a:spcPts val="0"/>
              </a:spcBef>
              <a:buFont typeface="Wingdings" panose="05000000000000000000" pitchFamily="2" charset="2"/>
              <a:buChar char="Ø"/>
            </a:pPr>
            <a:endParaRPr lang="lv-LV" sz="1900" dirty="0" smtClean="0">
              <a:solidFill>
                <a:schemeClr val="tx1"/>
              </a:solidFill>
              <a:latin typeface="Verdana" panose="020B0604030504040204" pitchFamily="34" charset="0"/>
              <a:ea typeface="Verdana" panose="020B0604030504040204" pitchFamily="34" charset="0"/>
              <a:cs typeface="Verdana" panose="020B0604030504040204" pitchFamily="34" charset="0"/>
            </a:endParaRPr>
          </a:p>
          <a:p>
            <a:pPr marL="342900" indent="-342900" algn="just">
              <a:spcBef>
                <a:spcPts val="0"/>
              </a:spcBef>
              <a:buFont typeface="Wingdings" panose="05000000000000000000" pitchFamily="2" charset="2"/>
              <a:buChar char="Ø"/>
            </a:pPr>
            <a:endParaRPr lang="lv-LV" sz="1900" dirty="0">
              <a:solidFill>
                <a:schemeClr val="tx1"/>
              </a:solidFill>
              <a:latin typeface="Verdana" panose="020B0604030504040204" pitchFamily="34" charset="0"/>
              <a:ea typeface="Verdana" panose="020B0604030504040204" pitchFamily="34" charset="0"/>
              <a:cs typeface="Verdana" panose="020B0604030504040204" pitchFamily="34" charset="0"/>
            </a:endParaRPr>
          </a:p>
        </p:txBody>
      </p:sp>
      <p:graphicFrame>
        <p:nvGraphicFramePr>
          <p:cNvPr id="7" name="Chart 6"/>
          <p:cNvGraphicFramePr>
            <a:graphicFrameLocks/>
          </p:cNvGraphicFramePr>
          <p:nvPr>
            <p:extLst>
              <p:ext uri="{D42A27DB-BD31-4B8C-83A1-F6EECF244321}">
                <p14:modId xmlns:p14="http://schemas.microsoft.com/office/powerpoint/2010/main" val="1561870916"/>
              </p:ext>
            </p:extLst>
          </p:nvPr>
        </p:nvGraphicFramePr>
        <p:xfrm>
          <a:off x="533400" y="1371600"/>
          <a:ext cx="8229600" cy="5462530"/>
        </p:xfrm>
        <a:graphic>
          <a:graphicData uri="http://schemas.openxmlformats.org/drawingml/2006/chart">
            <c:chart xmlns:c="http://schemas.openxmlformats.org/drawingml/2006/chart" xmlns:r="http://schemas.openxmlformats.org/officeDocument/2006/relationships" r:id="rId4"/>
          </a:graphicData>
        </a:graphic>
      </p:graphicFrame>
      <p:sp>
        <p:nvSpPr>
          <p:cNvPr id="6" name="Title 1"/>
          <p:cNvSpPr txBox="1">
            <a:spLocks/>
          </p:cNvSpPr>
          <p:nvPr/>
        </p:nvSpPr>
        <p:spPr>
          <a:xfrm>
            <a:off x="1828800" y="228600"/>
            <a:ext cx="7315200" cy="1143000"/>
          </a:xfrm>
          <a:prstGeom prst="rect">
            <a:avLst/>
          </a:prstGeom>
        </p:spPr>
        <p:txBody>
          <a:bodyPr vert="horz" lIns="93957" tIns="46979" rIns="93957" bIns="46979" rtlCol="0" anchor="ctr">
            <a:normAutofit/>
          </a:bodyPr>
          <a:lstStyle>
            <a:lvl1pPr algn="ctr" defTabSz="939575" rtl="0" eaLnBrk="1" latinLnBrk="0" hangingPunct="1">
              <a:spcBef>
                <a:spcPct val="0"/>
              </a:spcBef>
              <a:buNone/>
              <a:defRPr sz="4500" kern="1200">
                <a:solidFill>
                  <a:schemeClr val="tx1"/>
                </a:solidFill>
                <a:latin typeface="+mj-lt"/>
                <a:ea typeface="+mj-ea"/>
                <a:cs typeface="+mj-cs"/>
              </a:defRPr>
            </a:lvl1pPr>
          </a:lstStyle>
          <a:p>
            <a:r>
              <a:rPr lang="lv-LV" sz="2600" b="1" dirty="0" smtClean="0">
                <a:solidFill>
                  <a:schemeClr val="accent3">
                    <a:lumMod val="75000"/>
                  </a:schemeClr>
                </a:solidFill>
              </a:rPr>
              <a:t>Profesionālās ievirzes sporta izglītības iestāžu skaits pa sporta veidiem (uz 25.05.2015)</a:t>
            </a:r>
            <a:endParaRPr lang="lv-LV" sz="2600" b="1" dirty="0">
              <a:solidFill>
                <a:schemeClr val="accent3">
                  <a:lumMod val="75000"/>
                </a:schemeClr>
              </a:solidFill>
            </a:endParaRPr>
          </a:p>
        </p:txBody>
      </p:sp>
    </p:spTree>
    <p:extLst>
      <p:ext uri="{BB962C8B-B14F-4D97-AF65-F5344CB8AC3E}">
        <p14:creationId xmlns:p14="http://schemas.microsoft.com/office/powerpoint/2010/main" val="275436706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96340" y="0"/>
            <a:ext cx="1761743" cy="1957799"/>
          </a:xfrm>
          <a:prstGeom prst="rect">
            <a:avLst/>
          </a:prstGeom>
        </p:spPr>
      </p:pic>
      <p:sp>
        <p:nvSpPr>
          <p:cNvPr id="4" name="Title 1"/>
          <p:cNvSpPr txBox="1">
            <a:spLocks/>
          </p:cNvSpPr>
          <p:nvPr/>
        </p:nvSpPr>
        <p:spPr>
          <a:xfrm>
            <a:off x="1445647" y="228600"/>
            <a:ext cx="7698353" cy="1143000"/>
          </a:xfrm>
          <a:prstGeom prst="rect">
            <a:avLst/>
          </a:prstGeom>
        </p:spPr>
        <p:txBody>
          <a:bodyPr vert="horz" lIns="93957" tIns="46979" rIns="93957" bIns="46979" rtlCol="0" anchor="ctr">
            <a:normAutofit/>
          </a:bodyPr>
          <a:lstStyle>
            <a:lvl1pPr algn="ctr" defTabSz="939575" rtl="0" eaLnBrk="1" latinLnBrk="0" hangingPunct="1">
              <a:spcBef>
                <a:spcPct val="0"/>
              </a:spcBef>
              <a:buNone/>
              <a:defRPr sz="4500" kern="1200">
                <a:solidFill>
                  <a:schemeClr val="tx1"/>
                </a:solidFill>
                <a:latin typeface="+mj-lt"/>
                <a:ea typeface="+mj-ea"/>
                <a:cs typeface="+mj-cs"/>
              </a:defRPr>
            </a:lvl1pPr>
          </a:lstStyle>
          <a:p>
            <a:r>
              <a:rPr lang="lv-LV" sz="2600" b="1" dirty="0">
                <a:solidFill>
                  <a:schemeClr val="accent3">
                    <a:lumMod val="75000"/>
                  </a:schemeClr>
                </a:solidFill>
              </a:rPr>
              <a:t>Augstas klases sportistu sagatavošanas centru sistēmas izveide </a:t>
            </a:r>
            <a:endParaRPr lang="lv-LV" sz="2600" dirty="0">
              <a:solidFill>
                <a:schemeClr val="accent3">
                  <a:lumMod val="75000"/>
                </a:schemeClr>
              </a:solidFill>
            </a:endParaRPr>
          </a:p>
        </p:txBody>
      </p:sp>
      <p:sp>
        <p:nvSpPr>
          <p:cNvPr id="5" name="Content Placeholder 2"/>
          <p:cNvSpPr txBox="1">
            <a:spLocks/>
          </p:cNvSpPr>
          <p:nvPr/>
        </p:nvSpPr>
        <p:spPr>
          <a:xfrm>
            <a:off x="296339" y="1640299"/>
            <a:ext cx="8542861" cy="4259758"/>
          </a:xfrm>
          <a:prstGeom prst="rect">
            <a:avLst/>
          </a:prstGeom>
        </p:spPr>
        <p:txBody>
          <a:bodyPr vert="horz" lIns="93957" tIns="46979" rIns="93957" bIns="46979" rtlCol="0">
            <a:noAutofit/>
          </a:bodyPr>
          <a:lstStyle>
            <a:lvl1pPr marL="0" indent="0" algn="ctr" defTabSz="939575" rtl="0" eaLnBrk="1" latinLnBrk="0" hangingPunct="1">
              <a:spcBef>
                <a:spcPct val="20000"/>
              </a:spcBef>
              <a:buFont typeface="Arial" pitchFamily="34" charset="0"/>
              <a:buNone/>
              <a:defRPr sz="3300" kern="1200">
                <a:solidFill>
                  <a:schemeClr val="tx1">
                    <a:tint val="75000"/>
                  </a:schemeClr>
                </a:solidFill>
                <a:latin typeface="+mn-lt"/>
                <a:ea typeface="+mn-ea"/>
                <a:cs typeface="+mn-cs"/>
              </a:defRPr>
            </a:lvl1pPr>
            <a:lvl2pPr marL="469788" indent="0" algn="ctr" defTabSz="939575" rtl="0" eaLnBrk="1" latinLnBrk="0" hangingPunct="1">
              <a:spcBef>
                <a:spcPct val="20000"/>
              </a:spcBef>
              <a:buFont typeface="Arial" pitchFamily="34" charset="0"/>
              <a:buNone/>
              <a:defRPr sz="2900" kern="1200">
                <a:solidFill>
                  <a:schemeClr val="tx1">
                    <a:tint val="75000"/>
                  </a:schemeClr>
                </a:solidFill>
                <a:latin typeface="+mn-lt"/>
                <a:ea typeface="+mn-ea"/>
                <a:cs typeface="+mn-cs"/>
              </a:defRPr>
            </a:lvl2pPr>
            <a:lvl3pPr marL="939575" indent="0" algn="ctr" defTabSz="939575" rtl="0" eaLnBrk="1" latinLnBrk="0" hangingPunct="1">
              <a:spcBef>
                <a:spcPct val="20000"/>
              </a:spcBef>
              <a:buFont typeface="Arial" pitchFamily="34" charset="0"/>
              <a:buNone/>
              <a:defRPr sz="2500" kern="1200">
                <a:solidFill>
                  <a:schemeClr val="tx1">
                    <a:tint val="75000"/>
                  </a:schemeClr>
                </a:solidFill>
                <a:latin typeface="+mn-lt"/>
                <a:ea typeface="+mn-ea"/>
                <a:cs typeface="+mn-cs"/>
              </a:defRPr>
            </a:lvl3pPr>
            <a:lvl4pPr marL="1409365" indent="0" algn="ctr" defTabSz="939575" rtl="0" eaLnBrk="1" latinLnBrk="0" hangingPunct="1">
              <a:spcBef>
                <a:spcPct val="20000"/>
              </a:spcBef>
              <a:buFont typeface="Arial" pitchFamily="34" charset="0"/>
              <a:buNone/>
              <a:defRPr sz="1900" kern="1200">
                <a:solidFill>
                  <a:schemeClr val="tx1">
                    <a:tint val="75000"/>
                  </a:schemeClr>
                </a:solidFill>
                <a:latin typeface="+mn-lt"/>
                <a:ea typeface="+mn-ea"/>
                <a:cs typeface="+mn-cs"/>
              </a:defRPr>
            </a:lvl4pPr>
            <a:lvl5pPr marL="1879152" indent="0" algn="ctr" defTabSz="939575" rtl="0" eaLnBrk="1" latinLnBrk="0" hangingPunct="1">
              <a:spcBef>
                <a:spcPct val="20000"/>
              </a:spcBef>
              <a:buFont typeface="Arial" pitchFamily="34" charset="0"/>
              <a:buNone/>
              <a:defRPr sz="1900" kern="1200">
                <a:solidFill>
                  <a:schemeClr val="tx1">
                    <a:tint val="75000"/>
                  </a:schemeClr>
                </a:solidFill>
                <a:latin typeface="+mn-lt"/>
                <a:ea typeface="+mn-ea"/>
                <a:cs typeface="+mn-cs"/>
              </a:defRPr>
            </a:lvl5pPr>
            <a:lvl6pPr marL="2348940" indent="0" algn="ctr" defTabSz="939575" rtl="0" eaLnBrk="1" latinLnBrk="0" hangingPunct="1">
              <a:spcBef>
                <a:spcPct val="20000"/>
              </a:spcBef>
              <a:buFont typeface="Arial" pitchFamily="34" charset="0"/>
              <a:buNone/>
              <a:defRPr sz="1900" kern="1200">
                <a:solidFill>
                  <a:schemeClr val="tx1">
                    <a:tint val="75000"/>
                  </a:schemeClr>
                </a:solidFill>
                <a:latin typeface="+mn-lt"/>
                <a:ea typeface="+mn-ea"/>
                <a:cs typeface="+mn-cs"/>
              </a:defRPr>
            </a:lvl6pPr>
            <a:lvl7pPr marL="2818729" indent="0" algn="ctr" defTabSz="939575" rtl="0" eaLnBrk="1" latinLnBrk="0" hangingPunct="1">
              <a:spcBef>
                <a:spcPct val="20000"/>
              </a:spcBef>
              <a:buFont typeface="Arial" pitchFamily="34" charset="0"/>
              <a:buNone/>
              <a:defRPr sz="1900" kern="1200">
                <a:solidFill>
                  <a:schemeClr val="tx1">
                    <a:tint val="75000"/>
                  </a:schemeClr>
                </a:solidFill>
                <a:latin typeface="+mn-lt"/>
                <a:ea typeface="+mn-ea"/>
                <a:cs typeface="+mn-cs"/>
              </a:defRPr>
            </a:lvl7pPr>
            <a:lvl8pPr marL="3288515" indent="0" algn="ctr" defTabSz="939575" rtl="0" eaLnBrk="1" latinLnBrk="0" hangingPunct="1">
              <a:spcBef>
                <a:spcPct val="20000"/>
              </a:spcBef>
              <a:buFont typeface="Arial" pitchFamily="34" charset="0"/>
              <a:buNone/>
              <a:defRPr sz="1900" kern="1200">
                <a:solidFill>
                  <a:schemeClr val="tx1">
                    <a:tint val="75000"/>
                  </a:schemeClr>
                </a:solidFill>
                <a:latin typeface="+mn-lt"/>
                <a:ea typeface="+mn-ea"/>
                <a:cs typeface="+mn-cs"/>
              </a:defRPr>
            </a:lvl8pPr>
            <a:lvl9pPr marL="3758305" indent="0" algn="ctr" defTabSz="939575" rtl="0" eaLnBrk="1" latinLnBrk="0" hangingPunct="1">
              <a:spcBef>
                <a:spcPct val="20000"/>
              </a:spcBef>
              <a:buFont typeface="Arial" pitchFamily="34" charset="0"/>
              <a:buNone/>
              <a:defRPr sz="1900" kern="1200">
                <a:solidFill>
                  <a:schemeClr val="tx1">
                    <a:tint val="75000"/>
                  </a:schemeClr>
                </a:solidFill>
                <a:latin typeface="+mn-lt"/>
                <a:ea typeface="+mn-ea"/>
                <a:cs typeface="+mn-cs"/>
              </a:defRPr>
            </a:lvl9pPr>
          </a:lstStyle>
          <a:p>
            <a:pPr algn="just">
              <a:lnSpc>
                <a:spcPct val="80000"/>
              </a:lnSpc>
            </a:pPr>
            <a:r>
              <a:rPr lang="lv-LV" sz="1900" b="1" u="sng" dirty="0">
                <a:solidFill>
                  <a:schemeClr val="tx1"/>
                </a:solidFill>
              </a:rPr>
              <a:t>Mērķis</a:t>
            </a:r>
            <a:r>
              <a:rPr lang="lv-LV" sz="1900" dirty="0">
                <a:solidFill>
                  <a:schemeClr val="tx1"/>
                </a:solidFill>
              </a:rPr>
              <a:t>: Sagatavot starptautiski konkurētspējīgus augstas klases sportistus olimpiskajos sporta veidos, lai nodrošinātu izcilus sasniegumus sportā </a:t>
            </a:r>
            <a:r>
              <a:rPr lang="lv-LV" sz="1900" dirty="0" smtClean="0">
                <a:solidFill>
                  <a:schemeClr val="tx1"/>
                </a:solidFill>
              </a:rPr>
              <a:t>ilgtermiņā.</a:t>
            </a:r>
            <a:endParaRPr lang="lv-LV" sz="1900" dirty="0">
              <a:solidFill>
                <a:schemeClr val="tx1"/>
              </a:solidFill>
            </a:endParaRPr>
          </a:p>
          <a:p>
            <a:pPr algn="just">
              <a:lnSpc>
                <a:spcPct val="80000"/>
              </a:lnSpc>
            </a:pPr>
            <a:endParaRPr lang="lv-LV" sz="1400" b="1" dirty="0">
              <a:solidFill>
                <a:schemeClr val="tx1"/>
              </a:solidFill>
            </a:endParaRPr>
          </a:p>
          <a:p>
            <a:pPr algn="just">
              <a:lnSpc>
                <a:spcPct val="80000"/>
              </a:lnSpc>
            </a:pPr>
            <a:r>
              <a:rPr lang="lv-LV" sz="1900" b="1" u="sng" dirty="0">
                <a:solidFill>
                  <a:schemeClr val="tx1"/>
                </a:solidFill>
              </a:rPr>
              <a:t>Uzdevumi:</a:t>
            </a:r>
          </a:p>
          <a:p>
            <a:pPr marL="285750" indent="-285750" algn="just">
              <a:lnSpc>
                <a:spcPct val="80000"/>
              </a:lnSpc>
              <a:buFont typeface="Wingdings" panose="05000000000000000000" pitchFamily="2" charset="2"/>
              <a:buChar char="Ø"/>
            </a:pPr>
            <a:r>
              <a:rPr lang="lv-LV" sz="1900" dirty="0" smtClean="0">
                <a:solidFill>
                  <a:schemeClr val="tx1"/>
                </a:solidFill>
              </a:rPr>
              <a:t>Radīt </a:t>
            </a:r>
            <a:r>
              <a:rPr lang="lv-LV" sz="1900" dirty="0">
                <a:solidFill>
                  <a:schemeClr val="tx1"/>
                </a:solidFill>
              </a:rPr>
              <a:t>priekšnoteikumus Olimpisko spēļu 1.–6.vietu ieguvēju, kā arī pasaules un Eiropas čempionātu pieaugušajiem 1.–3.vietu ieguvēju sagatavošanai individuālajos sporta veidos, kā arī komandu sporta spēļu nacionālo izlašu dalībai Olimpiskajās spēlēs, pasaules un Eiropas čempionātu finālturnīros, tādejādi veicinot izcilību </a:t>
            </a:r>
            <a:r>
              <a:rPr lang="lv-LV" sz="1900" dirty="0" smtClean="0">
                <a:solidFill>
                  <a:schemeClr val="tx1"/>
                </a:solidFill>
              </a:rPr>
              <a:t>sportā;</a:t>
            </a:r>
            <a:endParaRPr lang="lv-LV" sz="1900" dirty="0">
              <a:solidFill>
                <a:schemeClr val="tx1"/>
              </a:solidFill>
            </a:endParaRPr>
          </a:p>
          <a:p>
            <a:pPr marL="285750" indent="-285750" algn="just">
              <a:lnSpc>
                <a:spcPct val="80000"/>
              </a:lnSpc>
              <a:buFont typeface="Wingdings" panose="05000000000000000000" pitchFamily="2" charset="2"/>
              <a:buChar char="Ø"/>
            </a:pPr>
            <a:r>
              <a:rPr lang="lv-LV" sz="1900" dirty="0" smtClean="0">
                <a:solidFill>
                  <a:schemeClr val="tx1"/>
                </a:solidFill>
              </a:rPr>
              <a:t>Nodrošināt </a:t>
            </a:r>
            <a:r>
              <a:rPr lang="lv-LV" sz="1900" dirty="0">
                <a:solidFill>
                  <a:schemeClr val="tx1"/>
                </a:solidFill>
              </a:rPr>
              <a:t>kvalitatīvu vidi un mācību – treniņu apstākļus jauno augstas klases sportistu </a:t>
            </a:r>
            <a:r>
              <a:rPr lang="lv-LV" sz="1900" dirty="0" smtClean="0">
                <a:solidFill>
                  <a:schemeClr val="tx1"/>
                </a:solidFill>
              </a:rPr>
              <a:t>sagatavošanai;</a:t>
            </a:r>
            <a:endParaRPr lang="lv-LV" sz="1900" dirty="0">
              <a:solidFill>
                <a:schemeClr val="tx1"/>
              </a:solidFill>
            </a:endParaRPr>
          </a:p>
          <a:p>
            <a:pPr marL="285750" indent="-285750" algn="just">
              <a:lnSpc>
                <a:spcPct val="80000"/>
              </a:lnSpc>
              <a:buFont typeface="Wingdings" panose="05000000000000000000" pitchFamily="2" charset="2"/>
              <a:buChar char="Ø"/>
            </a:pPr>
            <a:r>
              <a:rPr lang="lv-LV" sz="1900" dirty="0" smtClean="0">
                <a:solidFill>
                  <a:schemeClr val="tx1"/>
                </a:solidFill>
              </a:rPr>
              <a:t>Pilnveidot </a:t>
            </a:r>
            <a:r>
              <a:rPr lang="lv-LV" sz="1900" dirty="0">
                <a:solidFill>
                  <a:schemeClr val="tx1"/>
                </a:solidFill>
              </a:rPr>
              <a:t>augstas klases sportistu sagatavošanas sistēmu, sekmējot sportistu </a:t>
            </a:r>
            <a:r>
              <a:rPr lang="lv-LV" sz="1900" dirty="0" smtClean="0">
                <a:solidFill>
                  <a:schemeClr val="tx1"/>
                </a:solidFill>
              </a:rPr>
              <a:t>izaugsmi.</a:t>
            </a:r>
          </a:p>
          <a:p>
            <a:pPr marL="285750" indent="-285750" algn="just">
              <a:lnSpc>
                <a:spcPct val="80000"/>
              </a:lnSpc>
              <a:buFont typeface="Wingdings" panose="05000000000000000000" pitchFamily="2" charset="2"/>
              <a:buChar char="Ø"/>
            </a:pPr>
            <a:endParaRPr lang="lv-LV" sz="1400" dirty="0">
              <a:solidFill>
                <a:schemeClr val="tx1"/>
              </a:solidFill>
            </a:endParaRPr>
          </a:p>
          <a:p>
            <a:pPr algn="just">
              <a:lnSpc>
                <a:spcPct val="80000"/>
              </a:lnSpc>
            </a:pPr>
            <a:r>
              <a:rPr lang="lv-LV" sz="1900" b="1" u="sng" dirty="0" smtClean="0">
                <a:solidFill>
                  <a:schemeClr val="tx1"/>
                </a:solidFill>
              </a:rPr>
              <a:t>Noteiktas prasības:</a:t>
            </a:r>
          </a:p>
          <a:p>
            <a:pPr marL="342900" indent="-342900" algn="just">
              <a:spcBef>
                <a:spcPts val="0"/>
              </a:spcBef>
              <a:buFont typeface="Wingdings" panose="05000000000000000000" pitchFamily="2" charset="2"/>
              <a:buChar char="Ø"/>
            </a:pPr>
            <a:r>
              <a:rPr lang="lv-LV" sz="1900" dirty="0" smtClean="0">
                <a:solidFill>
                  <a:schemeClr val="tx1"/>
                </a:solidFill>
              </a:rPr>
              <a:t>audzēkņiem, treneriem, </a:t>
            </a:r>
            <a:r>
              <a:rPr lang="lv-LV" sz="1900" dirty="0">
                <a:solidFill>
                  <a:schemeClr val="tx1"/>
                </a:solidFill>
              </a:rPr>
              <a:t>treniņu un </a:t>
            </a:r>
            <a:r>
              <a:rPr lang="lv-LV" sz="1900" dirty="0" smtClean="0">
                <a:solidFill>
                  <a:schemeClr val="tx1"/>
                </a:solidFill>
              </a:rPr>
              <a:t>sadzīves apstākļiem</a:t>
            </a:r>
            <a:r>
              <a:rPr lang="lv-LV" sz="1900" dirty="0">
                <a:solidFill>
                  <a:schemeClr val="tx1"/>
                </a:solidFill>
              </a:rPr>
              <a:t>, kā arī </a:t>
            </a:r>
            <a:r>
              <a:rPr lang="lv-LV" sz="1900" dirty="0" smtClean="0">
                <a:solidFill>
                  <a:schemeClr val="tx1"/>
                </a:solidFill>
              </a:rPr>
              <a:t>medicīnu;</a:t>
            </a:r>
            <a:endParaRPr lang="lv-LV" sz="1900" dirty="0">
              <a:solidFill>
                <a:schemeClr val="tx1"/>
              </a:solidFill>
            </a:endParaRPr>
          </a:p>
          <a:p>
            <a:pPr marL="342900" indent="-342900" algn="just">
              <a:spcBef>
                <a:spcPts val="0"/>
              </a:spcBef>
              <a:buFont typeface="Wingdings" panose="05000000000000000000" pitchFamily="2" charset="2"/>
              <a:buChar char="Ø"/>
            </a:pPr>
            <a:r>
              <a:rPr lang="lv-LV" sz="1900" dirty="0" smtClean="0">
                <a:solidFill>
                  <a:schemeClr val="tx1"/>
                </a:solidFill>
              </a:rPr>
              <a:t>sasaistei ar </a:t>
            </a:r>
            <a:r>
              <a:rPr lang="lv-LV" sz="1900" dirty="0">
                <a:solidFill>
                  <a:schemeClr val="tx1"/>
                </a:solidFill>
              </a:rPr>
              <a:t>izglītības procesa pakārtošanu specifiskajām sporta vajadzībām, regulāru treniņprocesu un dalību sporta sacensībās, vienlaikus nodrošinot individuālu pieeju, kā arī savstarpējo </a:t>
            </a:r>
            <a:r>
              <a:rPr lang="lv-LV" sz="1900" dirty="0" smtClean="0">
                <a:solidFill>
                  <a:schemeClr val="tx1"/>
                </a:solidFill>
              </a:rPr>
              <a:t>konkurenci.</a:t>
            </a:r>
            <a:endParaRPr lang="lv-LV" sz="1900" dirty="0">
              <a:solidFill>
                <a:schemeClr val="tx1"/>
              </a:solidFill>
            </a:endParaRPr>
          </a:p>
          <a:p>
            <a:pPr marL="285750" indent="-285750" algn="just">
              <a:lnSpc>
                <a:spcPct val="80000"/>
              </a:lnSpc>
              <a:buFont typeface="Wingdings" panose="05000000000000000000" pitchFamily="2" charset="2"/>
              <a:buChar char="Ø"/>
            </a:pPr>
            <a:endParaRPr lang="lv-LV" sz="1900" dirty="0">
              <a:solidFill>
                <a:schemeClr val="tx1"/>
              </a:solidFill>
            </a:endParaRPr>
          </a:p>
          <a:p>
            <a:pPr marL="285750" indent="-285750" algn="just">
              <a:lnSpc>
                <a:spcPct val="80000"/>
              </a:lnSpc>
              <a:buFont typeface="Wingdings" panose="05000000000000000000" pitchFamily="2" charset="2"/>
              <a:buChar char="Ø"/>
            </a:pPr>
            <a:endParaRPr lang="lv-LV" sz="1900" dirty="0">
              <a:solidFill>
                <a:schemeClr val="tx1"/>
              </a:solidFill>
            </a:endParaRPr>
          </a:p>
        </p:txBody>
      </p:sp>
    </p:spTree>
    <p:extLst>
      <p:ext uri="{BB962C8B-B14F-4D97-AF65-F5344CB8AC3E}">
        <p14:creationId xmlns:p14="http://schemas.microsoft.com/office/powerpoint/2010/main" val="379936857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96340" y="0"/>
            <a:ext cx="1761743" cy="1957799"/>
          </a:xfrm>
          <a:prstGeom prst="rect">
            <a:avLst/>
          </a:prstGeom>
        </p:spPr>
      </p:pic>
      <p:sp>
        <p:nvSpPr>
          <p:cNvPr id="4" name="Title 1"/>
          <p:cNvSpPr txBox="1">
            <a:spLocks/>
          </p:cNvSpPr>
          <p:nvPr/>
        </p:nvSpPr>
        <p:spPr>
          <a:xfrm>
            <a:off x="1445647" y="228600"/>
            <a:ext cx="7698353" cy="1143000"/>
          </a:xfrm>
          <a:prstGeom prst="rect">
            <a:avLst/>
          </a:prstGeom>
        </p:spPr>
        <p:txBody>
          <a:bodyPr vert="horz" lIns="93957" tIns="46979" rIns="93957" bIns="46979" rtlCol="0" anchor="ctr">
            <a:normAutofit/>
          </a:bodyPr>
          <a:lstStyle>
            <a:lvl1pPr algn="ctr" defTabSz="939575" rtl="0" eaLnBrk="1" latinLnBrk="0" hangingPunct="1">
              <a:spcBef>
                <a:spcPct val="0"/>
              </a:spcBef>
              <a:buNone/>
              <a:defRPr sz="4500" kern="1200">
                <a:solidFill>
                  <a:schemeClr val="tx1"/>
                </a:solidFill>
                <a:latin typeface="+mj-lt"/>
                <a:ea typeface="+mj-ea"/>
                <a:cs typeface="+mj-cs"/>
              </a:defRPr>
            </a:lvl1pPr>
          </a:lstStyle>
          <a:p>
            <a:r>
              <a:rPr lang="lv-LV" sz="2600" b="1" dirty="0">
                <a:solidFill>
                  <a:schemeClr val="accent3">
                    <a:lumMod val="75000"/>
                  </a:schemeClr>
                </a:solidFill>
              </a:rPr>
              <a:t>Augstas klases sportistu sagatavošanas centru sistēmas </a:t>
            </a:r>
            <a:r>
              <a:rPr lang="lv-LV" sz="2600" b="1" dirty="0" smtClean="0">
                <a:solidFill>
                  <a:schemeClr val="accent3">
                    <a:lumMod val="75000"/>
                  </a:schemeClr>
                </a:solidFill>
              </a:rPr>
              <a:t>izveide (2) </a:t>
            </a:r>
            <a:endParaRPr lang="lv-LV" sz="2600" dirty="0">
              <a:solidFill>
                <a:schemeClr val="accent3">
                  <a:lumMod val="75000"/>
                </a:schemeClr>
              </a:solidFill>
            </a:endParaRPr>
          </a:p>
        </p:txBody>
      </p:sp>
      <p:sp>
        <p:nvSpPr>
          <p:cNvPr id="5" name="Content Placeholder 2"/>
          <p:cNvSpPr txBox="1">
            <a:spLocks/>
          </p:cNvSpPr>
          <p:nvPr/>
        </p:nvSpPr>
        <p:spPr>
          <a:xfrm>
            <a:off x="296339" y="1640299"/>
            <a:ext cx="8542861" cy="4259758"/>
          </a:xfrm>
          <a:prstGeom prst="rect">
            <a:avLst/>
          </a:prstGeom>
        </p:spPr>
        <p:txBody>
          <a:bodyPr vert="horz" lIns="93957" tIns="46979" rIns="93957" bIns="46979" rtlCol="0">
            <a:noAutofit/>
          </a:bodyPr>
          <a:lstStyle>
            <a:lvl1pPr marL="0" indent="0" algn="ctr" defTabSz="939575" rtl="0" eaLnBrk="1" latinLnBrk="0" hangingPunct="1">
              <a:spcBef>
                <a:spcPct val="20000"/>
              </a:spcBef>
              <a:buFont typeface="Arial" pitchFamily="34" charset="0"/>
              <a:buNone/>
              <a:defRPr sz="3300" kern="1200">
                <a:solidFill>
                  <a:schemeClr val="tx1">
                    <a:tint val="75000"/>
                  </a:schemeClr>
                </a:solidFill>
                <a:latin typeface="+mn-lt"/>
                <a:ea typeface="+mn-ea"/>
                <a:cs typeface="+mn-cs"/>
              </a:defRPr>
            </a:lvl1pPr>
            <a:lvl2pPr marL="469788" indent="0" algn="ctr" defTabSz="939575" rtl="0" eaLnBrk="1" latinLnBrk="0" hangingPunct="1">
              <a:spcBef>
                <a:spcPct val="20000"/>
              </a:spcBef>
              <a:buFont typeface="Arial" pitchFamily="34" charset="0"/>
              <a:buNone/>
              <a:defRPr sz="2900" kern="1200">
                <a:solidFill>
                  <a:schemeClr val="tx1">
                    <a:tint val="75000"/>
                  </a:schemeClr>
                </a:solidFill>
                <a:latin typeface="+mn-lt"/>
                <a:ea typeface="+mn-ea"/>
                <a:cs typeface="+mn-cs"/>
              </a:defRPr>
            </a:lvl2pPr>
            <a:lvl3pPr marL="939575" indent="0" algn="ctr" defTabSz="939575" rtl="0" eaLnBrk="1" latinLnBrk="0" hangingPunct="1">
              <a:spcBef>
                <a:spcPct val="20000"/>
              </a:spcBef>
              <a:buFont typeface="Arial" pitchFamily="34" charset="0"/>
              <a:buNone/>
              <a:defRPr sz="2500" kern="1200">
                <a:solidFill>
                  <a:schemeClr val="tx1">
                    <a:tint val="75000"/>
                  </a:schemeClr>
                </a:solidFill>
                <a:latin typeface="+mn-lt"/>
                <a:ea typeface="+mn-ea"/>
                <a:cs typeface="+mn-cs"/>
              </a:defRPr>
            </a:lvl3pPr>
            <a:lvl4pPr marL="1409365" indent="0" algn="ctr" defTabSz="939575" rtl="0" eaLnBrk="1" latinLnBrk="0" hangingPunct="1">
              <a:spcBef>
                <a:spcPct val="20000"/>
              </a:spcBef>
              <a:buFont typeface="Arial" pitchFamily="34" charset="0"/>
              <a:buNone/>
              <a:defRPr sz="1900" kern="1200">
                <a:solidFill>
                  <a:schemeClr val="tx1">
                    <a:tint val="75000"/>
                  </a:schemeClr>
                </a:solidFill>
                <a:latin typeface="+mn-lt"/>
                <a:ea typeface="+mn-ea"/>
                <a:cs typeface="+mn-cs"/>
              </a:defRPr>
            </a:lvl4pPr>
            <a:lvl5pPr marL="1879152" indent="0" algn="ctr" defTabSz="939575" rtl="0" eaLnBrk="1" latinLnBrk="0" hangingPunct="1">
              <a:spcBef>
                <a:spcPct val="20000"/>
              </a:spcBef>
              <a:buFont typeface="Arial" pitchFamily="34" charset="0"/>
              <a:buNone/>
              <a:defRPr sz="1900" kern="1200">
                <a:solidFill>
                  <a:schemeClr val="tx1">
                    <a:tint val="75000"/>
                  </a:schemeClr>
                </a:solidFill>
                <a:latin typeface="+mn-lt"/>
                <a:ea typeface="+mn-ea"/>
                <a:cs typeface="+mn-cs"/>
              </a:defRPr>
            </a:lvl5pPr>
            <a:lvl6pPr marL="2348940" indent="0" algn="ctr" defTabSz="939575" rtl="0" eaLnBrk="1" latinLnBrk="0" hangingPunct="1">
              <a:spcBef>
                <a:spcPct val="20000"/>
              </a:spcBef>
              <a:buFont typeface="Arial" pitchFamily="34" charset="0"/>
              <a:buNone/>
              <a:defRPr sz="1900" kern="1200">
                <a:solidFill>
                  <a:schemeClr val="tx1">
                    <a:tint val="75000"/>
                  </a:schemeClr>
                </a:solidFill>
                <a:latin typeface="+mn-lt"/>
                <a:ea typeface="+mn-ea"/>
                <a:cs typeface="+mn-cs"/>
              </a:defRPr>
            </a:lvl6pPr>
            <a:lvl7pPr marL="2818729" indent="0" algn="ctr" defTabSz="939575" rtl="0" eaLnBrk="1" latinLnBrk="0" hangingPunct="1">
              <a:spcBef>
                <a:spcPct val="20000"/>
              </a:spcBef>
              <a:buFont typeface="Arial" pitchFamily="34" charset="0"/>
              <a:buNone/>
              <a:defRPr sz="1900" kern="1200">
                <a:solidFill>
                  <a:schemeClr val="tx1">
                    <a:tint val="75000"/>
                  </a:schemeClr>
                </a:solidFill>
                <a:latin typeface="+mn-lt"/>
                <a:ea typeface="+mn-ea"/>
                <a:cs typeface="+mn-cs"/>
              </a:defRPr>
            </a:lvl7pPr>
            <a:lvl8pPr marL="3288515" indent="0" algn="ctr" defTabSz="939575" rtl="0" eaLnBrk="1" latinLnBrk="0" hangingPunct="1">
              <a:spcBef>
                <a:spcPct val="20000"/>
              </a:spcBef>
              <a:buFont typeface="Arial" pitchFamily="34" charset="0"/>
              <a:buNone/>
              <a:defRPr sz="1900" kern="1200">
                <a:solidFill>
                  <a:schemeClr val="tx1">
                    <a:tint val="75000"/>
                  </a:schemeClr>
                </a:solidFill>
                <a:latin typeface="+mn-lt"/>
                <a:ea typeface="+mn-ea"/>
                <a:cs typeface="+mn-cs"/>
              </a:defRPr>
            </a:lvl8pPr>
            <a:lvl9pPr marL="3758305" indent="0" algn="ctr" defTabSz="939575" rtl="0" eaLnBrk="1" latinLnBrk="0" hangingPunct="1">
              <a:spcBef>
                <a:spcPct val="20000"/>
              </a:spcBef>
              <a:buFont typeface="Arial" pitchFamily="34" charset="0"/>
              <a:buNone/>
              <a:defRPr sz="1900" kern="1200">
                <a:solidFill>
                  <a:schemeClr val="tx1">
                    <a:tint val="75000"/>
                  </a:schemeClr>
                </a:solidFill>
                <a:latin typeface="+mn-lt"/>
                <a:ea typeface="+mn-ea"/>
                <a:cs typeface="+mn-cs"/>
              </a:defRPr>
            </a:lvl9pPr>
          </a:lstStyle>
          <a:p>
            <a:pPr marL="285750" indent="-285750" algn="just">
              <a:lnSpc>
                <a:spcPct val="80000"/>
              </a:lnSpc>
              <a:buFont typeface="Wingdings" panose="05000000000000000000" pitchFamily="2" charset="2"/>
              <a:buChar char="Ø"/>
            </a:pPr>
            <a:endParaRPr lang="lv-LV" sz="1900" dirty="0">
              <a:solidFill>
                <a:schemeClr val="tx1"/>
              </a:solidFill>
            </a:endParaRPr>
          </a:p>
        </p:txBody>
      </p:sp>
      <p:graphicFrame>
        <p:nvGraphicFramePr>
          <p:cNvPr id="2" name="Table 1"/>
          <p:cNvGraphicFramePr>
            <a:graphicFrameLocks noGrp="1"/>
          </p:cNvGraphicFramePr>
          <p:nvPr>
            <p:extLst/>
          </p:nvPr>
        </p:nvGraphicFramePr>
        <p:xfrm>
          <a:off x="914400" y="1957799"/>
          <a:ext cx="7391400" cy="4072381"/>
        </p:xfrm>
        <a:graphic>
          <a:graphicData uri="http://schemas.openxmlformats.org/drawingml/2006/table">
            <a:tbl>
              <a:tblPr firstRow="1" firstCol="1" bandRow="1">
                <a:tableStyleId>{69012ECD-51FC-41F1-AA8D-1B2483CD663E}</a:tableStyleId>
              </a:tblPr>
              <a:tblGrid>
                <a:gridCol w="1847646"/>
                <a:gridCol w="1847646"/>
                <a:gridCol w="1847646"/>
                <a:gridCol w="1848462"/>
              </a:tblGrid>
              <a:tr h="799325">
                <a:tc>
                  <a:txBody>
                    <a:bodyPr/>
                    <a:lstStyle/>
                    <a:p>
                      <a:pPr algn="ctr">
                        <a:lnSpc>
                          <a:spcPct val="107000"/>
                        </a:lnSpc>
                        <a:spcAft>
                          <a:spcPts val="0"/>
                        </a:spcAft>
                        <a:tabLst>
                          <a:tab pos="-457200" algn="l"/>
                          <a:tab pos="457200" algn="l"/>
                          <a:tab pos="914400" algn="l"/>
                          <a:tab pos="1371600" algn="l"/>
                          <a:tab pos="1828800" algn="l"/>
                          <a:tab pos="2286000" algn="l"/>
                          <a:tab pos="2743200" algn="l"/>
                        </a:tabLst>
                      </a:pPr>
                      <a:r>
                        <a:rPr lang="lv-LV" sz="1900" dirty="0">
                          <a:effectLst/>
                        </a:rPr>
                        <a:t>Pirmā posma īstenošanas vieta</a:t>
                      </a:r>
                      <a:endParaRPr lang="lv-LV" sz="19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tabLst>
                          <a:tab pos="-457200" algn="l"/>
                          <a:tab pos="457200" algn="l"/>
                          <a:tab pos="914400" algn="l"/>
                          <a:tab pos="1371600" algn="l"/>
                          <a:tab pos="1828800" algn="l"/>
                          <a:tab pos="2286000" algn="l"/>
                          <a:tab pos="2743200" algn="l"/>
                        </a:tabLst>
                      </a:pPr>
                      <a:r>
                        <a:rPr lang="lv-LV" sz="1900">
                          <a:effectLst/>
                        </a:rPr>
                        <a:t>Sporta veids</a:t>
                      </a:r>
                      <a:endParaRPr lang="lv-LV" sz="19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tabLst>
                          <a:tab pos="-457200" algn="l"/>
                          <a:tab pos="457200" algn="l"/>
                          <a:tab pos="914400" algn="l"/>
                          <a:tab pos="1371600" algn="l"/>
                          <a:tab pos="1828800" algn="l"/>
                          <a:tab pos="2286000" algn="l"/>
                          <a:tab pos="2743200" algn="l"/>
                        </a:tabLst>
                      </a:pPr>
                      <a:r>
                        <a:rPr lang="lv-LV" sz="1900">
                          <a:effectLst/>
                        </a:rPr>
                        <a:t>Sportistu skaits</a:t>
                      </a:r>
                      <a:endParaRPr lang="lv-LV" sz="19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tabLst>
                          <a:tab pos="-457200" algn="l"/>
                          <a:tab pos="457200" algn="l"/>
                          <a:tab pos="914400" algn="l"/>
                          <a:tab pos="1371600" algn="l"/>
                          <a:tab pos="1828800" algn="l"/>
                          <a:tab pos="2286000" algn="l"/>
                          <a:tab pos="2743200" algn="l"/>
                        </a:tabLst>
                      </a:pPr>
                      <a:r>
                        <a:rPr lang="lv-LV" sz="1900">
                          <a:effectLst/>
                        </a:rPr>
                        <a:t>Kopā</a:t>
                      </a:r>
                      <a:endParaRPr lang="lv-LV" sz="19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390601">
                <a:tc rowSpan="3">
                  <a:txBody>
                    <a:bodyPr/>
                    <a:lstStyle/>
                    <a:p>
                      <a:pPr algn="ctr">
                        <a:lnSpc>
                          <a:spcPct val="107000"/>
                        </a:lnSpc>
                        <a:spcAft>
                          <a:spcPts val="0"/>
                        </a:spcAft>
                        <a:tabLst>
                          <a:tab pos="-457200" algn="l"/>
                          <a:tab pos="457200" algn="l"/>
                          <a:tab pos="914400" algn="l"/>
                          <a:tab pos="1371600" algn="l"/>
                          <a:tab pos="1828800" algn="l"/>
                          <a:tab pos="2286000" algn="l"/>
                          <a:tab pos="2743200" algn="l"/>
                        </a:tabLst>
                      </a:pPr>
                      <a:r>
                        <a:rPr lang="lv-LV" sz="1900" dirty="0">
                          <a:effectLst/>
                        </a:rPr>
                        <a:t>Ventspils pilsētas pašvaldība</a:t>
                      </a:r>
                      <a:endParaRPr lang="lv-LV" sz="19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tabLst>
                          <a:tab pos="-457200" algn="l"/>
                          <a:tab pos="457200" algn="l"/>
                          <a:tab pos="914400" algn="l"/>
                          <a:tab pos="1371600" algn="l"/>
                          <a:tab pos="1828800" algn="l"/>
                          <a:tab pos="2286000" algn="l"/>
                          <a:tab pos="2743200" algn="l"/>
                        </a:tabLst>
                      </a:pPr>
                      <a:r>
                        <a:rPr lang="lv-LV" sz="1900">
                          <a:effectLst/>
                        </a:rPr>
                        <a:t>Svarcelšana</a:t>
                      </a:r>
                      <a:endParaRPr lang="lv-LV" sz="19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tabLst>
                          <a:tab pos="-457200" algn="l"/>
                          <a:tab pos="457200" algn="l"/>
                          <a:tab pos="914400" algn="l"/>
                          <a:tab pos="1371600" algn="l"/>
                          <a:tab pos="1828800" algn="l"/>
                          <a:tab pos="2286000" algn="l"/>
                          <a:tab pos="2743200" algn="l"/>
                        </a:tabLst>
                      </a:pPr>
                      <a:r>
                        <a:rPr lang="lv-LV" sz="1900">
                          <a:effectLst/>
                        </a:rPr>
                        <a:t>8</a:t>
                      </a:r>
                      <a:endParaRPr lang="lv-LV" sz="19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rowSpan="3">
                  <a:txBody>
                    <a:bodyPr/>
                    <a:lstStyle/>
                    <a:p>
                      <a:pPr algn="ctr">
                        <a:lnSpc>
                          <a:spcPct val="107000"/>
                        </a:lnSpc>
                        <a:spcAft>
                          <a:spcPts val="0"/>
                        </a:spcAft>
                        <a:tabLst>
                          <a:tab pos="-457200" algn="l"/>
                          <a:tab pos="457200" algn="l"/>
                          <a:tab pos="914400" algn="l"/>
                          <a:tab pos="1371600" algn="l"/>
                          <a:tab pos="1828800" algn="l"/>
                          <a:tab pos="2286000" algn="l"/>
                          <a:tab pos="2743200" algn="l"/>
                        </a:tabLst>
                      </a:pPr>
                      <a:r>
                        <a:rPr lang="lv-LV" sz="1900" b="1" dirty="0">
                          <a:effectLst/>
                        </a:rPr>
                        <a:t>18</a:t>
                      </a:r>
                      <a:endParaRPr lang="lv-LV" sz="19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390601">
                <a:tc vMerge="1">
                  <a:txBody>
                    <a:bodyPr/>
                    <a:lstStyle/>
                    <a:p>
                      <a:endParaRPr lang="en-GB"/>
                    </a:p>
                  </a:txBody>
                  <a:tcPr/>
                </a:tc>
                <a:tc>
                  <a:txBody>
                    <a:bodyPr/>
                    <a:lstStyle/>
                    <a:p>
                      <a:pPr algn="ctr">
                        <a:lnSpc>
                          <a:spcPct val="107000"/>
                        </a:lnSpc>
                        <a:spcAft>
                          <a:spcPts val="0"/>
                        </a:spcAft>
                        <a:tabLst>
                          <a:tab pos="-457200" algn="l"/>
                          <a:tab pos="457200" algn="l"/>
                          <a:tab pos="914400" algn="l"/>
                          <a:tab pos="1371600" algn="l"/>
                          <a:tab pos="1828800" algn="l"/>
                          <a:tab pos="2286000" algn="l"/>
                          <a:tab pos="2743200" algn="l"/>
                        </a:tabLst>
                      </a:pPr>
                      <a:r>
                        <a:rPr lang="lv-LV" sz="1900">
                          <a:effectLst/>
                        </a:rPr>
                        <a:t>Vieglatlētika </a:t>
                      </a:r>
                      <a:endParaRPr lang="lv-LV" sz="19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tabLst>
                          <a:tab pos="-457200" algn="l"/>
                          <a:tab pos="457200" algn="l"/>
                          <a:tab pos="914400" algn="l"/>
                          <a:tab pos="1371600" algn="l"/>
                          <a:tab pos="1828800" algn="l"/>
                          <a:tab pos="2286000" algn="l"/>
                          <a:tab pos="2743200" algn="l"/>
                        </a:tabLst>
                      </a:pPr>
                      <a:r>
                        <a:rPr lang="lv-LV" sz="1900">
                          <a:effectLst/>
                        </a:rPr>
                        <a:t>6</a:t>
                      </a:r>
                      <a:endParaRPr lang="lv-LV" sz="19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vMerge="1">
                  <a:txBody>
                    <a:bodyPr/>
                    <a:lstStyle/>
                    <a:p>
                      <a:endParaRPr lang="en-GB"/>
                    </a:p>
                  </a:txBody>
                  <a:tcPr/>
                </a:tc>
              </a:tr>
              <a:tr h="390601">
                <a:tc vMerge="1">
                  <a:txBody>
                    <a:bodyPr/>
                    <a:lstStyle/>
                    <a:p>
                      <a:endParaRPr lang="en-GB"/>
                    </a:p>
                  </a:txBody>
                  <a:tcPr/>
                </a:tc>
                <a:tc>
                  <a:txBody>
                    <a:bodyPr/>
                    <a:lstStyle/>
                    <a:p>
                      <a:pPr algn="ctr">
                        <a:lnSpc>
                          <a:spcPct val="107000"/>
                        </a:lnSpc>
                        <a:spcAft>
                          <a:spcPts val="0"/>
                        </a:spcAft>
                        <a:tabLst>
                          <a:tab pos="-457200" algn="l"/>
                          <a:tab pos="457200" algn="l"/>
                          <a:tab pos="914400" algn="l"/>
                          <a:tab pos="1371600" algn="l"/>
                          <a:tab pos="1828800" algn="l"/>
                          <a:tab pos="2286000" algn="l"/>
                          <a:tab pos="2743200" algn="l"/>
                        </a:tabLst>
                      </a:pPr>
                      <a:r>
                        <a:rPr lang="lv-LV" sz="1900">
                          <a:effectLst/>
                        </a:rPr>
                        <a:t>Šorttreks </a:t>
                      </a:r>
                      <a:endParaRPr lang="lv-LV" sz="19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tabLst>
                          <a:tab pos="-457200" algn="l"/>
                          <a:tab pos="457200" algn="l"/>
                          <a:tab pos="914400" algn="l"/>
                          <a:tab pos="1371600" algn="l"/>
                          <a:tab pos="1828800" algn="l"/>
                          <a:tab pos="2286000" algn="l"/>
                          <a:tab pos="2743200" algn="l"/>
                        </a:tabLst>
                      </a:pPr>
                      <a:r>
                        <a:rPr lang="lv-LV" sz="1900">
                          <a:effectLst/>
                        </a:rPr>
                        <a:t>4</a:t>
                      </a:r>
                      <a:endParaRPr lang="lv-LV" sz="19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vMerge="1">
                  <a:txBody>
                    <a:bodyPr/>
                    <a:lstStyle/>
                    <a:p>
                      <a:endParaRPr lang="en-GB"/>
                    </a:p>
                  </a:txBody>
                  <a:tcPr/>
                </a:tc>
              </a:tr>
              <a:tr h="799325">
                <a:tc rowSpan="3">
                  <a:txBody>
                    <a:bodyPr/>
                    <a:lstStyle/>
                    <a:p>
                      <a:pPr algn="ctr">
                        <a:lnSpc>
                          <a:spcPct val="107000"/>
                        </a:lnSpc>
                        <a:spcAft>
                          <a:spcPts val="0"/>
                        </a:spcAft>
                        <a:tabLst>
                          <a:tab pos="-457200" algn="l"/>
                          <a:tab pos="457200" algn="l"/>
                          <a:tab pos="914400" algn="l"/>
                          <a:tab pos="1371600" algn="l"/>
                          <a:tab pos="1828800" algn="l"/>
                          <a:tab pos="2286000" algn="l"/>
                          <a:tab pos="2743200" algn="l"/>
                        </a:tabLst>
                      </a:pPr>
                      <a:r>
                        <a:rPr lang="lv-LV" sz="1900">
                          <a:effectLst/>
                        </a:rPr>
                        <a:t>Valmieras pilsētas pašvaldība</a:t>
                      </a:r>
                      <a:endParaRPr lang="lv-LV" sz="19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tabLst>
                          <a:tab pos="-457200" algn="l"/>
                          <a:tab pos="457200" algn="l"/>
                          <a:tab pos="914400" algn="l"/>
                          <a:tab pos="1371600" algn="l"/>
                          <a:tab pos="1828800" algn="l"/>
                          <a:tab pos="2286000" algn="l"/>
                          <a:tab pos="2743200" algn="l"/>
                        </a:tabLst>
                      </a:pPr>
                      <a:r>
                        <a:rPr lang="lv-LV" sz="1900">
                          <a:effectLst/>
                        </a:rPr>
                        <a:t>BMX riteņbraukšana</a:t>
                      </a:r>
                      <a:endParaRPr lang="lv-LV" sz="19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tabLst>
                          <a:tab pos="-457200" algn="l"/>
                          <a:tab pos="457200" algn="l"/>
                          <a:tab pos="914400" algn="l"/>
                          <a:tab pos="1371600" algn="l"/>
                          <a:tab pos="1828800" algn="l"/>
                          <a:tab pos="2286000" algn="l"/>
                          <a:tab pos="2743200" algn="l"/>
                        </a:tabLst>
                      </a:pPr>
                      <a:r>
                        <a:rPr lang="lv-LV" sz="1900">
                          <a:effectLst/>
                        </a:rPr>
                        <a:t>8</a:t>
                      </a:r>
                      <a:endParaRPr lang="lv-LV" sz="19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rowSpan="3">
                  <a:txBody>
                    <a:bodyPr/>
                    <a:lstStyle/>
                    <a:p>
                      <a:pPr algn="ctr">
                        <a:lnSpc>
                          <a:spcPct val="107000"/>
                        </a:lnSpc>
                        <a:spcAft>
                          <a:spcPts val="0"/>
                        </a:spcAft>
                        <a:tabLst>
                          <a:tab pos="-457200" algn="l"/>
                          <a:tab pos="457200" algn="l"/>
                          <a:tab pos="914400" algn="l"/>
                          <a:tab pos="1371600" algn="l"/>
                          <a:tab pos="1828800" algn="l"/>
                          <a:tab pos="2286000" algn="l"/>
                          <a:tab pos="2743200" algn="l"/>
                        </a:tabLst>
                      </a:pPr>
                      <a:r>
                        <a:rPr lang="lv-LV" sz="1900" b="1" dirty="0">
                          <a:effectLst/>
                        </a:rPr>
                        <a:t>14</a:t>
                      </a:r>
                      <a:endParaRPr lang="lv-LV" sz="19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390601">
                <a:tc vMerge="1">
                  <a:txBody>
                    <a:bodyPr/>
                    <a:lstStyle/>
                    <a:p>
                      <a:endParaRPr lang="en-GB"/>
                    </a:p>
                  </a:txBody>
                  <a:tcPr/>
                </a:tc>
                <a:tc>
                  <a:txBody>
                    <a:bodyPr/>
                    <a:lstStyle/>
                    <a:p>
                      <a:pPr algn="ctr">
                        <a:lnSpc>
                          <a:spcPct val="107000"/>
                        </a:lnSpc>
                        <a:spcAft>
                          <a:spcPts val="0"/>
                        </a:spcAft>
                        <a:tabLst>
                          <a:tab pos="-457200" algn="l"/>
                          <a:tab pos="457200" algn="l"/>
                          <a:tab pos="914400" algn="l"/>
                          <a:tab pos="1371600" algn="l"/>
                          <a:tab pos="1828800" algn="l"/>
                          <a:tab pos="2286000" algn="l"/>
                          <a:tab pos="2743200" algn="l"/>
                        </a:tabLst>
                      </a:pPr>
                      <a:r>
                        <a:rPr lang="lv-LV" sz="1900">
                          <a:effectLst/>
                        </a:rPr>
                        <a:t>Vieglatlētika</a:t>
                      </a:r>
                      <a:endParaRPr lang="lv-LV" sz="19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tabLst>
                          <a:tab pos="-457200" algn="l"/>
                          <a:tab pos="457200" algn="l"/>
                          <a:tab pos="914400" algn="l"/>
                          <a:tab pos="1371600" algn="l"/>
                          <a:tab pos="1828800" algn="l"/>
                          <a:tab pos="2286000" algn="l"/>
                          <a:tab pos="2743200" algn="l"/>
                        </a:tabLst>
                      </a:pPr>
                      <a:r>
                        <a:rPr lang="lv-LV" sz="1900">
                          <a:effectLst/>
                        </a:rPr>
                        <a:t>3</a:t>
                      </a:r>
                      <a:endParaRPr lang="lv-LV" sz="19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vMerge="1">
                  <a:txBody>
                    <a:bodyPr/>
                    <a:lstStyle/>
                    <a:p>
                      <a:endParaRPr lang="en-GB"/>
                    </a:p>
                  </a:txBody>
                  <a:tcPr/>
                </a:tc>
              </a:tr>
              <a:tr h="390601">
                <a:tc vMerge="1">
                  <a:txBody>
                    <a:bodyPr/>
                    <a:lstStyle/>
                    <a:p>
                      <a:endParaRPr lang="en-GB"/>
                    </a:p>
                  </a:txBody>
                  <a:tcPr/>
                </a:tc>
                <a:tc>
                  <a:txBody>
                    <a:bodyPr/>
                    <a:lstStyle/>
                    <a:p>
                      <a:pPr algn="ctr">
                        <a:lnSpc>
                          <a:spcPct val="107000"/>
                        </a:lnSpc>
                        <a:spcAft>
                          <a:spcPts val="0"/>
                        </a:spcAft>
                        <a:tabLst>
                          <a:tab pos="-457200" algn="l"/>
                          <a:tab pos="457200" algn="l"/>
                          <a:tab pos="914400" algn="l"/>
                          <a:tab pos="1371600" algn="l"/>
                          <a:tab pos="1828800" algn="l"/>
                          <a:tab pos="2286000" algn="l"/>
                          <a:tab pos="2743200" algn="l"/>
                        </a:tabLst>
                      </a:pPr>
                      <a:r>
                        <a:rPr lang="lv-LV" sz="1900">
                          <a:effectLst/>
                        </a:rPr>
                        <a:t>Peldēšana</a:t>
                      </a:r>
                      <a:endParaRPr lang="lv-LV" sz="19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tabLst>
                          <a:tab pos="-457200" algn="l"/>
                          <a:tab pos="457200" algn="l"/>
                          <a:tab pos="914400" algn="l"/>
                          <a:tab pos="1371600" algn="l"/>
                          <a:tab pos="1828800" algn="l"/>
                          <a:tab pos="2286000" algn="l"/>
                          <a:tab pos="2743200" algn="l"/>
                        </a:tabLst>
                      </a:pPr>
                      <a:r>
                        <a:rPr lang="lv-LV" sz="1900">
                          <a:effectLst/>
                        </a:rPr>
                        <a:t>3</a:t>
                      </a:r>
                      <a:endParaRPr lang="lv-LV" sz="19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vMerge="1">
                  <a:txBody>
                    <a:bodyPr/>
                    <a:lstStyle/>
                    <a:p>
                      <a:endParaRPr lang="en-GB"/>
                    </a:p>
                  </a:txBody>
                  <a:tcPr/>
                </a:tc>
              </a:tr>
              <a:tr h="390601">
                <a:tc gridSpan="2">
                  <a:txBody>
                    <a:bodyPr/>
                    <a:lstStyle/>
                    <a:p>
                      <a:pPr algn="r">
                        <a:lnSpc>
                          <a:spcPct val="107000"/>
                        </a:lnSpc>
                        <a:spcAft>
                          <a:spcPts val="0"/>
                        </a:spcAft>
                        <a:tabLst>
                          <a:tab pos="-457200" algn="l"/>
                          <a:tab pos="457200" algn="l"/>
                          <a:tab pos="914400" algn="l"/>
                          <a:tab pos="1371600" algn="l"/>
                          <a:tab pos="1828800" algn="l"/>
                          <a:tab pos="2286000" algn="l"/>
                          <a:tab pos="2743200" algn="l"/>
                        </a:tabLst>
                      </a:pPr>
                      <a:r>
                        <a:rPr lang="lv-LV" sz="1900">
                          <a:effectLst/>
                        </a:rPr>
                        <a:t>Kopā:</a:t>
                      </a:r>
                      <a:endParaRPr lang="lv-LV" sz="19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en-GB"/>
                    </a:p>
                  </a:txBody>
                  <a:tcPr/>
                </a:tc>
                <a:tc gridSpan="2">
                  <a:txBody>
                    <a:bodyPr/>
                    <a:lstStyle/>
                    <a:p>
                      <a:pPr algn="ctr">
                        <a:lnSpc>
                          <a:spcPct val="107000"/>
                        </a:lnSpc>
                        <a:spcAft>
                          <a:spcPts val="0"/>
                        </a:spcAft>
                        <a:tabLst>
                          <a:tab pos="-457200" algn="l"/>
                          <a:tab pos="457200" algn="l"/>
                          <a:tab pos="914400" algn="l"/>
                          <a:tab pos="1371600" algn="l"/>
                          <a:tab pos="1828800" algn="l"/>
                          <a:tab pos="2286000" algn="l"/>
                          <a:tab pos="2743200" algn="l"/>
                        </a:tabLst>
                      </a:pPr>
                      <a:r>
                        <a:rPr lang="lv-LV" sz="1900" b="1" dirty="0">
                          <a:effectLst/>
                        </a:rPr>
                        <a:t>32</a:t>
                      </a:r>
                      <a:endParaRPr lang="lv-LV" sz="19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en-GB"/>
                    </a:p>
                  </a:txBody>
                  <a:tcPr/>
                </a:tc>
              </a:tr>
            </a:tbl>
          </a:graphicData>
        </a:graphic>
      </p:graphicFrame>
    </p:spTree>
    <p:extLst>
      <p:ext uri="{BB962C8B-B14F-4D97-AF65-F5344CB8AC3E}">
        <p14:creationId xmlns:p14="http://schemas.microsoft.com/office/powerpoint/2010/main" val="158811423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96340" y="0"/>
            <a:ext cx="1761743" cy="1957799"/>
          </a:xfrm>
          <a:prstGeom prst="rect">
            <a:avLst/>
          </a:prstGeom>
        </p:spPr>
      </p:pic>
      <p:sp>
        <p:nvSpPr>
          <p:cNvPr id="4" name="Title 1"/>
          <p:cNvSpPr txBox="1">
            <a:spLocks/>
          </p:cNvSpPr>
          <p:nvPr/>
        </p:nvSpPr>
        <p:spPr>
          <a:xfrm>
            <a:off x="1445647" y="228600"/>
            <a:ext cx="7698353" cy="1143000"/>
          </a:xfrm>
          <a:prstGeom prst="rect">
            <a:avLst/>
          </a:prstGeom>
        </p:spPr>
        <p:txBody>
          <a:bodyPr vert="horz" lIns="93957" tIns="46979" rIns="93957" bIns="46979" rtlCol="0" anchor="ctr">
            <a:normAutofit/>
          </a:bodyPr>
          <a:lstStyle>
            <a:lvl1pPr algn="ctr" defTabSz="939575" rtl="0" eaLnBrk="1" latinLnBrk="0" hangingPunct="1">
              <a:spcBef>
                <a:spcPct val="0"/>
              </a:spcBef>
              <a:buNone/>
              <a:defRPr sz="4500" kern="1200">
                <a:solidFill>
                  <a:schemeClr val="tx1"/>
                </a:solidFill>
                <a:latin typeface="+mj-lt"/>
                <a:ea typeface="+mj-ea"/>
                <a:cs typeface="+mj-cs"/>
              </a:defRPr>
            </a:lvl1pPr>
          </a:lstStyle>
          <a:p>
            <a:r>
              <a:rPr lang="lv-LV" sz="2600" b="1" dirty="0">
                <a:solidFill>
                  <a:schemeClr val="accent3">
                    <a:lumMod val="75000"/>
                  </a:schemeClr>
                </a:solidFill>
              </a:rPr>
              <a:t>Augstas klases sportistu sagatavošanas centru sistēmas </a:t>
            </a:r>
            <a:r>
              <a:rPr lang="lv-LV" sz="2600" b="1" dirty="0" smtClean="0">
                <a:solidFill>
                  <a:schemeClr val="accent3">
                    <a:lumMod val="75000"/>
                  </a:schemeClr>
                </a:solidFill>
              </a:rPr>
              <a:t>izveide (3) </a:t>
            </a:r>
            <a:endParaRPr lang="lv-LV" sz="2600" dirty="0">
              <a:solidFill>
                <a:schemeClr val="accent3">
                  <a:lumMod val="75000"/>
                </a:schemeClr>
              </a:solidFill>
            </a:endParaRPr>
          </a:p>
        </p:txBody>
      </p:sp>
      <p:sp>
        <p:nvSpPr>
          <p:cNvPr id="5" name="Content Placeholder 2"/>
          <p:cNvSpPr txBox="1">
            <a:spLocks/>
          </p:cNvSpPr>
          <p:nvPr/>
        </p:nvSpPr>
        <p:spPr>
          <a:xfrm>
            <a:off x="296339" y="1640299"/>
            <a:ext cx="8542861" cy="4259758"/>
          </a:xfrm>
          <a:prstGeom prst="rect">
            <a:avLst/>
          </a:prstGeom>
        </p:spPr>
        <p:txBody>
          <a:bodyPr vert="horz" lIns="93957" tIns="46979" rIns="93957" bIns="46979" rtlCol="0">
            <a:noAutofit/>
          </a:bodyPr>
          <a:lstStyle>
            <a:lvl1pPr marL="0" indent="0" algn="ctr" defTabSz="939575" rtl="0" eaLnBrk="1" latinLnBrk="0" hangingPunct="1">
              <a:spcBef>
                <a:spcPct val="20000"/>
              </a:spcBef>
              <a:buFont typeface="Arial" pitchFamily="34" charset="0"/>
              <a:buNone/>
              <a:defRPr sz="3300" kern="1200">
                <a:solidFill>
                  <a:schemeClr val="tx1">
                    <a:tint val="75000"/>
                  </a:schemeClr>
                </a:solidFill>
                <a:latin typeface="+mn-lt"/>
                <a:ea typeface="+mn-ea"/>
                <a:cs typeface="+mn-cs"/>
              </a:defRPr>
            </a:lvl1pPr>
            <a:lvl2pPr marL="469788" indent="0" algn="ctr" defTabSz="939575" rtl="0" eaLnBrk="1" latinLnBrk="0" hangingPunct="1">
              <a:spcBef>
                <a:spcPct val="20000"/>
              </a:spcBef>
              <a:buFont typeface="Arial" pitchFamily="34" charset="0"/>
              <a:buNone/>
              <a:defRPr sz="2900" kern="1200">
                <a:solidFill>
                  <a:schemeClr val="tx1">
                    <a:tint val="75000"/>
                  </a:schemeClr>
                </a:solidFill>
                <a:latin typeface="+mn-lt"/>
                <a:ea typeface="+mn-ea"/>
                <a:cs typeface="+mn-cs"/>
              </a:defRPr>
            </a:lvl2pPr>
            <a:lvl3pPr marL="939575" indent="0" algn="ctr" defTabSz="939575" rtl="0" eaLnBrk="1" latinLnBrk="0" hangingPunct="1">
              <a:spcBef>
                <a:spcPct val="20000"/>
              </a:spcBef>
              <a:buFont typeface="Arial" pitchFamily="34" charset="0"/>
              <a:buNone/>
              <a:defRPr sz="2500" kern="1200">
                <a:solidFill>
                  <a:schemeClr val="tx1">
                    <a:tint val="75000"/>
                  </a:schemeClr>
                </a:solidFill>
                <a:latin typeface="+mn-lt"/>
                <a:ea typeface="+mn-ea"/>
                <a:cs typeface="+mn-cs"/>
              </a:defRPr>
            </a:lvl3pPr>
            <a:lvl4pPr marL="1409365" indent="0" algn="ctr" defTabSz="939575" rtl="0" eaLnBrk="1" latinLnBrk="0" hangingPunct="1">
              <a:spcBef>
                <a:spcPct val="20000"/>
              </a:spcBef>
              <a:buFont typeface="Arial" pitchFamily="34" charset="0"/>
              <a:buNone/>
              <a:defRPr sz="1900" kern="1200">
                <a:solidFill>
                  <a:schemeClr val="tx1">
                    <a:tint val="75000"/>
                  </a:schemeClr>
                </a:solidFill>
                <a:latin typeface="+mn-lt"/>
                <a:ea typeface="+mn-ea"/>
                <a:cs typeface="+mn-cs"/>
              </a:defRPr>
            </a:lvl4pPr>
            <a:lvl5pPr marL="1879152" indent="0" algn="ctr" defTabSz="939575" rtl="0" eaLnBrk="1" latinLnBrk="0" hangingPunct="1">
              <a:spcBef>
                <a:spcPct val="20000"/>
              </a:spcBef>
              <a:buFont typeface="Arial" pitchFamily="34" charset="0"/>
              <a:buNone/>
              <a:defRPr sz="1900" kern="1200">
                <a:solidFill>
                  <a:schemeClr val="tx1">
                    <a:tint val="75000"/>
                  </a:schemeClr>
                </a:solidFill>
                <a:latin typeface="+mn-lt"/>
                <a:ea typeface="+mn-ea"/>
                <a:cs typeface="+mn-cs"/>
              </a:defRPr>
            </a:lvl5pPr>
            <a:lvl6pPr marL="2348940" indent="0" algn="ctr" defTabSz="939575" rtl="0" eaLnBrk="1" latinLnBrk="0" hangingPunct="1">
              <a:spcBef>
                <a:spcPct val="20000"/>
              </a:spcBef>
              <a:buFont typeface="Arial" pitchFamily="34" charset="0"/>
              <a:buNone/>
              <a:defRPr sz="1900" kern="1200">
                <a:solidFill>
                  <a:schemeClr val="tx1">
                    <a:tint val="75000"/>
                  </a:schemeClr>
                </a:solidFill>
                <a:latin typeface="+mn-lt"/>
                <a:ea typeface="+mn-ea"/>
                <a:cs typeface="+mn-cs"/>
              </a:defRPr>
            </a:lvl6pPr>
            <a:lvl7pPr marL="2818729" indent="0" algn="ctr" defTabSz="939575" rtl="0" eaLnBrk="1" latinLnBrk="0" hangingPunct="1">
              <a:spcBef>
                <a:spcPct val="20000"/>
              </a:spcBef>
              <a:buFont typeface="Arial" pitchFamily="34" charset="0"/>
              <a:buNone/>
              <a:defRPr sz="1900" kern="1200">
                <a:solidFill>
                  <a:schemeClr val="tx1">
                    <a:tint val="75000"/>
                  </a:schemeClr>
                </a:solidFill>
                <a:latin typeface="+mn-lt"/>
                <a:ea typeface="+mn-ea"/>
                <a:cs typeface="+mn-cs"/>
              </a:defRPr>
            </a:lvl7pPr>
            <a:lvl8pPr marL="3288515" indent="0" algn="ctr" defTabSz="939575" rtl="0" eaLnBrk="1" latinLnBrk="0" hangingPunct="1">
              <a:spcBef>
                <a:spcPct val="20000"/>
              </a:spcBef>
              <a:buFont typeface="Arial" pitchFamily="34" charset="0"/>
              <a:buNone/>
              <a:defRPr sz="1900" kern="1200">
                <a:solidFill>
                  <a:schemeClr val="tx1">
                    <a:tint val="75000"/>
                  </a:schemeClr>
                </a:solidFill>
                <a:latin typeface="+mn-lt"/>
                <a:ea typeface="+mn-ea"/>
                <a:cs typeface="+mn-cs"/>
              </a:defRPr>
            </a:lvl8pPr>
            <a:lvl9pPr marL="3758305" indent="0" algn="ctr" defTabSz="939575" rtl="0" eaLnBrk="1" latinLnBrk="0" hangingPunct="1">
              <a:spcBef>
                <a:spcPct val="20000"/>
              </a:spcBef>
              <a:buFont typeface="Arial" pitchFamily="34" charset="0"/>
              <a:buNone/>
              <a:defRPr sz="1900" kern="1200">
                <a:solidFill>
                  <a:schemeClr val="tx1">
                    <a:tint val="75000"/>
                  </a:schemeClr>
                </a:solidFill>
                <a:latin typeface="+mn-lt"/>
                <a:ea typeface="+mn-ea"/>
                <a:cs typeface="+mn-cs"/>
              </a:defRPr>
            </a:lvl9pPr>
          </a:lstStyle>
          <a:p>
            <a:pPr marL="285750" indent="-285750" algn="just">
              <a:lnSpc>
                <a:spcPct val="80000"/>
              </a:lnSpc>
              <a:buFont typeface="Wingdings" panose="05000000000000000000" pitchFamily="2" charset="2"/>
              <a:buChar char="Ø"/>
            </a:pPr>
            <a:endParaRPr lang="lv-LV" sz="1900" dirty="0">
              <a:solidFill>
                <a:schemeClr val="tx1"/>
              </a:solidFill>
            </a:endParaRPr>
          </a:p>
        </p:txBody>
      </p:sp>
      <p:graphicFrame>
        <p:nvGraphicFramePr>
          <p:cNvPr id="6" name="Table 5"/>
          <p:cNvGraphicFramePr>
            <a:graphicFrameLocks noGrp="1"/>
          </p:cNvGraphicFramePr>
          <p:nvPr>
            <p:extLst/>
          </p:nvPr>
        </p:nvGraphicFramePr>
        <p:xfrm>
          <a:off x="381000" y="1743551"/>
          <a:ext cx="8458200" cy="4484562"/>
        </p:xfrm>
        <a:graphic>
          <a:graphicData uri="http://schemas.openxmlformats.org/drawingml/2006/table">
            <a:tbl>
              <a:tblPr firstRow="1" firstCol="1" bandRow="1">
                <a:tableStyleId>{BC89EF96-8CEA-46FF-86C4-4CE0E7609802}</a:tableStyleId>
              </a:tblPr>
              <a:tblGrid>
                <a:gridCol w="6151419"/>
                <a:gridCol w="2306781"/>
              </a:tblGrid>
              <a:tr h="0">
                <a:tc>
                  <a:txBody>
                    <a:bodyPr/>
                    <a:lstStyle/>
                    <a:p>
                      <a:pPr algn="ctr">
                        <a:lnSpc>
                          <a:spcPct val="107000"/>
                        </a:lnSpc>
                        <a:spcAft>
                          <a:spcPts val="0"/>
                        </a:spcAft>
                      </a:pPr>
                      <a:r>
                        <a:rPr lang="lv-LV" sz="1900" dirty="0">
                          <a:effectLst/>
                        </a:rPr>
                        <a:t>Veicamais uzdevums</a:t>
                      </a:r>
                      <a:endParaRPr lang="lv-LV" sz="19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tx2">
                        <a:lumMod val="40000"/>
                        <a:lumOff val="60000"/>
                      </a:schemeClr>
                    </a:solidFill>
                  </a:tcPr>
                </a:tc>
                <a:tc>
                  <a:txBody>
                    <a:bodyPr/>
                    <a:lstStyle/>
                    <a:p>
                      <a:pPr algn="ctr">
                        <a:lnSpc>
                          <a:spcPct val="107000"/>
                        </a:lnSpc>
                        <a:spcAft>
                          <a:spcPts val="0"/>
                        </a:spcAft>
                      </a:pPr>
                      <a:r>
                        <a:rPr lang="lv-LV" sz="1900" dirty="0">
                          <a:effectLst/>
                        </a:rPr>
                        <a:t>Laika grafiks</a:t>
                      </a:r>
                      <a:endParaRPr lang="lv-LV" sz="19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tx2">
                        <a:lumMod val="40000"/>
                        <a:lumOff val="60000"/>
                      </a:schemeClr>
                    </a:solidFill>
                  </a:tcPr>
                </a:tc>
              </a:tr>
              <a:tr h="0">
                <a:tc>
                  <a:txBody>
                    <a:bodyPr/>
                    <a:lstStyle/>
                    <a:p>
                      <a:pPr marR="21590" algn="l">
                        <a:lnSpc>
                          <a:spcPct val="107000"/>
                        </a:lnSpc>
                        <a:spcAft>
                          <a:spcPts val="0"/>
                        </a:spcAft>
                      </a:pPr>
                      <a:r>
                        <a:rPr lang="lv-LV" sz="1600" b="0" dirty="0" smtClean="0">
                          <a:effectLst/>
                        </a:rPr>
                        <a:t>Augstas klases sportistu sagatavošanas </a:t>
                      </a:r>
                      <a:r>
                        <a:rPr lang="lv-LV" sz="1600" b="0" dirty="0">
                          <a:effectLst/>
                        </a:rPr>
                        <a:t>centru Pirmā posma īstenošana</a:t>
                      </a:r>
                      <a:endParaRPr lang="lv-LV" sz="16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tc>
                  <a:txBody>
                    <a:bodyPr/>
                    <a:lstStyle/>
                    <a:p>
                      <a:pPr algn="ctr">
                        <a:lnSpc>
                          <a:spcPct val="107000"/>
                        </a:lnSpc>
                        <a:spcAft>
                          <a:spcPts val="0"/>
                        </a:spcAft>
                      </a:pPr>
                      <a:r>
                        <a:rPr lang="lv-LV" sz="1600" dirty="0">
                          <a:effectLst/>
                        </a:rPr>
                        <a:t>2015.gada 1.septembris –  2017.gada 31.decembris</a:t>
                      </a:r>
                      <a:endParaRPr lang="lv-LV"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tr>
              <a:tr h="0">
                <a:tc>
                  <a:txBody>
                    <a:bodyPr/>
                    <a:lstStyle/>
                    <a:p>
                      <a:pPr marR="21590" algn="l">
                        <a:lnSpc>
                          <a:spcPct val="107000"/>
                        </a:lnSpc>
                        <a:spcAft>
                          <a:spcPts val="0"/>
                        </a:spcAft>
                      </a:pPr>
                      <a:r>
                        <a:rPr lang="lv-LV" sz="1600" b="0" dirty="0">
                          <a:effectLst/>
                        </a:rPr>
                        <a:t>Starpziņojuma par Pirmā posma īstenošanu sagatavošana un izskatīšana Latvijas Nacionālajā sporta padomē</a:t>
                      </a:r>
                      <a:endParaRPr lang="lv-LV" sz="16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tc>
                  <a:txBody>
                    <a:bodyPr/>
                    <a:lstStyle/>
                    <a:p>
                      <a:pPr algn="ctr">
                        <a:lnSpc>
                          <a:spcPct val="107000"/>
                        </a:lnSpc>
                        <a:spcAft>
                          <a:spcPts val="0"/>
                        </a:spcAft>
                      </a:pPr>
                      <a:r>
                        <a:rPr lang="lv-LV" sz="1600">
                          <a:effectLst/>
                        </a:rPr>
                        <a:t>2016.gada novembris</a:t>
                      </a:r>
                      <a:endParaRPr lang="lv-LV"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tr>
              <a:tr h="0">
                <a:tc>
                  <a:txBody>
                    <a:bodyPr/>
                    <a:lstStyle/>
                    <a:p>
                      <a:pPr marR="21590" algn="l">
                        <a:lnSpc>
                          <a:spcPct val="107000"/>
                        </a:lnSpc>
                        <a:spcAft>
                          <a:spcPts val="0"/>
                        </a:spcAft>
                      </a:pPr>
                      <a:r>
                        <a:rPr lang="lv-LV" sz="1600" b="0" dirty="0">
                          <a:effectLst/>
                        </a:rPr>
                        <a:t>Lēmuma pieņemšana par </a:t>
                      </a:r>
                      <a:r>
                        <a:rPr lang="lv-LV" sz="1600" b="0" dirty="0" smtClean="0">
                          <a:effectLst/>
                        </a:rPr>
                        <a:t>Augstas klases sportistu sagatavošanas </a:t>
                      </a:r>
                      <a:r>
                        <a:rPr lang="lv-LV" sz="1600" b="0" dirty="0">
                          <a:effectLst/>
                        </a:rPr>
                        <a:t>centru sistēmas ieviešanai pēc Pirmā posma īstenošanas paredzēto valsts budžeta līdzekļu apmēru</a:t>
                      </a:r>
                      <a:endParaRPr lang="lv-LV" sz="16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tc>
                  <a:txBody>
                    <a:bodyPr/>
                    <a:lstStyle/>
                    <a:p>
                      <a:pPr algn="ctr">
                        <a:lnSpc>
                          <a:spcPct val="107000"/>
                        </a:lnSpc>
                        <a:spcAft>
                          <a:spcPts val="0"/>
                        </a:spcAft>
                      </a:pPr>
                      <a:r>
                        <a:rPr lang="lv-LV" sz="1600">
                          <a:effectLst/>
                        </a:rPr>
                        <a:t>Atbilstoši 2017.gada valsts budžeta projekta izstrādes grafikam </a:t>
                      </a:r>
                      <a:endParaRPr lang="lv-LV"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tr>
              <a:tr h="0">
                <a:tc>
                  <a:txBody>
                    <a:bodyPr/>
                    <a:lstStyle/>
                    <a:p>
                      <a:pPr marR="21590" algn="l">
                        <a:lnSpc>
                          <a:spcPct val="107000"/>
                        </a:lnSpc>
                        <a:spcAft>
                          <a:spcPts val="0"/>
                        </a:spcAft>
                      </a:pPr>
                      <a:r>
                        <a:rPr lang="lv-LV" sz="1600" b="0" dirty="0">
                          <a:effectLst/>
                        </a:rPr>
                        <a:t>Gala ziņojuma par pilotprojektu īstenošanu sagatavošana un izskatīšana Latvijas Nacionālajā sporta padomē</a:t>
                      </a:r>
                      <a:endParaRPr lang="lv-LV" sz="16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tc>
                  <a:txBody>
                    <a:bodyPr/>
                    <a:lstStyle/>
                    <a:p>
                      <a:pPr algn="ctr">
                        <a:lnSpc>
                          <a:spcPct val="107000"/>
                        </a:lnSpc>
                        <a:spcAft>
                          <a:spcPts val="0"/>
                        </a:spcAft>
                      </a:pPr>
                      <a:r>
                        <a:rPr lang="lv-LV" sz="1600" dirty="0">
                          <a:effectLst/>
                        </a:rPr>
                        <a:t>2017.gada jūnijs</a:t>
                      </a:r>
                      <a:endParaRPr lang="lv-LV"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tr>
              <a:tr h="0">
                <a:tc>
                  <a:txBody>
                    <a:bodyPr/>
                    <a:lstStyle/>
                    <a:p>
                      <a:pPr marR="21590" algn="l">
                        <a:lnSpc>
                          <a:spcPct val="107000"/>
                        </a:lnSpc>
                        <a:spcAft>
                          <a:spcPts val="0"/>
                        </a:spcAft>
                      </a:pPr>
                      <a:r>
                        <a:rPr lang="lv-LV" sz="1600" b="0" dirty="0">
                          <a:effectLst/>
                        </a:rPr>
                        <a:t>Sporta veidu noteikšana, kuri atbalstāmi </a:t>
                      </a:r>
                      <a:r>
                        <a:rPr lang="lv-LV" sz="1600" b="0" dirty="0" smtClean="0">
                          <a:effectLst/>
                        </a:rPr>
                        <a:t>Augstas klases sportistu sagatavošanas </a:t>
                      </a:r>
                      <a:r>
                        <a:rPr lang="lv-LV" sz="1600" b="0" dirty="0">
                          <a:effectLst/>
                        </a:rPr>
                        <a:t>centru sistēmas ietvaros pēc pilotprojekta īstenošanas</a:t>
                      </a:r>
                      <a:endParaRPr lang="lv-LV" sz="16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tc>
                  <a:txBody>
                    <a:bodyPr/>
                    <a:lstStyle/>
                    <a:p>
                      <a:pPr algn="ctr">
                        <a:lnSpc>
                          <a:spcPct val="107000"/>
                        </a:lnSpc>
                        <a:spcAft>
                          <a:spcPts val="0"/>
                        </a:spcAft>
                      </a:pPr>
                      <a:r>
                        <a:rPr lang="lv-LV" sz="1600" dirty="0">
                          <a:effectLst/>
                        </a:rPr>
                        <a:t>2017.gada jūnijs</a:t>
                      </a:r>
                      <a:endParaRPr lang="lv-LV"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tr>
              <a:tr h="0">
                <a:tc>
                  <a:txBody>
                    <a:bodyPr/>
                    <a:lstStyle/>
                    <a:p>
                      <a:pPr marR="21590" algn="l">
                        <a:lnSpc>
                          <a:spcPct val="107000"/>
                        </a:lnSpc>
                        <a:spcAft>
                          <a:spcPts val="0"/>
                        </a:spcAft>
                      </a:pPr>
                      <a:r>
                        <a:rPr lang="lv-LV" sz="1600" b="0" dirty="0">
                          <a:effectLst/>
                        </a:rPr>
                        <a:t>Valsts līdzfinansējuma </a:t>
                      </a:r>
                      <a:r>
                        <a:rPr lang="lv-LV" sz="1600" b="0" dirty="0" smtClean="0">
                          <a:effectLst/>
                        </a:rPr>
                        <a:t>Augstas klases sportistu sagatavošanas </a:t>
                      </a:r>
                      <a:r>
                        <a:rPr lang="lv-LV" sz="1600" b="0" dirty="0">
                          <a:effectLst/>
                        </a:rPr>
                        <a:t>centru darbības nodrošināšanai piešķiršanas kārtības un kritēriju noteikšana ar ārējo normatīvo aktu (Ministru kabineta noteikumiem)</a:t>
                      </a:r>
                      <a:endParaRPr lang="lv-LV" sz="16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tc>
                  <a:txBody>
                    <a:bodyPr/>
                    <a:lstStyle/>
                    <a:p>
                      <a:pPr algn="ctr">
                        <a:lnSpc>
                          <a:spcPct val="107000"/>
                        </a:lnSpc>
                        <a:spcAft>
                          <a:spcPts val="0"/>
                        </a:spcAft>
                      </a:pPr>
                      <a:r>
                        <a:rPr lang="lv-LV" sz="1600" dirty="0">
                          <a:effectLst/>
                        </a:rPr>
                        <a:t>2017.gada augusts</a:t>
                      </a:r>
                      <a:endParaRPr lang="lv-LV"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tr>
              <a:tr h="0">
                <a:tc>
                  <a:txBody>
                    <a:bodyPr/>
                    <a:lstStyle/>
                    <a:p>
                      <a:pPr marR="21590" algn="l">
                        <a:lnSpc>
                          <a:spcPct val="107000"/>
                        </a:lnSpc>
                        <a:spcAft>
                          <a:spcPts val="0"/>
                        </a:spcAft>
                      </a:pPr>
                      <a:r>
                        <a:rPr lang="lv-LV" sz="1600" b="0" dirty="0" smtClean="0">
                          <a:effectLst/>
                        </a:rPr>
                        <a:t>Augstas klases sportistu sagatavošanas </a:t>
                      </a:r>
                      <a:r>
                        <a:rPr lang="lv-LV" sz="1600" b="0" dirty="0">
                          <a:effectLst/>
                        </a:rPr>
                        <a:t>centru sistēmas ieviešana pilnībā, ņemot vērā šim mērķim paredzēto valsts budžeta līdzekļu apmēru</a:t>
                      </a:r>
                      <a:endParaRPr lang="lv-LV" sz="16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tc>
                  <a:txBody>
                    <a:bodyPr/>
                    <a:lstStyle/>
                    <a:p>
                      <a:pPr algn="ctr">
                        <a:lnSpc>
                          <a:spcPct val="107000"/>
                        </a:lnSpc>
                        <a:spcAft>
                          <a:spcPts val="0"/>
                        </a:spcAft>
                      </a:pPr>
                      <a:r>
                        <a:rPr lang="lv-LV" sz="1600" dirty="0">
                          <a:effectLst/>
                        </a:rPr>
                        <a:t>2018.gada janvāris</a:t>
                      </a:r>
                      <a:endParaRPr lang="lv-LV"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tr>
            </a:tbl>
          </a:graphicData>
        </a:graphic>
      </p:graphicFrame>
    </p:spTree>
    <p:extLst>
      <p:ext uri="{BB962C8B-B14F-4D97-AF65-F5344CB8AC3E}">
        <p14:creationId xmlns:p14="http://schemas.microsoft.com/office/powerpoint/2010/main" val="53850098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96340" y="0"/>
            <a:ext cx="1761743" cy="1957799"/>
          </a:xfrm>
          <a:prstGeom prst="rect">
            <a:avLst/>
          </a:prstGeom>
        </p:spPr>
      </p:pic>
      <p:sp>
        <p:nvSpPr>
          <p:cNvPr id="4" name="Title 1"/>
          <p:cNvSpPr txBox="1">
            <a:spLocks/>
          </p:cNvSpPr>
          <p:nvPr/>
        </p:nvSpPr>
        <p:spPr>
          <a:xfrm>
            <a:off x="1445647" y="228600"/>
            <a:ext cx="7698353" cy="1143000"/>
          </a:xfrm>
          <a:prstGeom prst="rect">
            <a:avLst/>
          </a:prstGeom>
        </p:spPr>
        <p:txBody>
          <a:bodyPr vert="horz" lIns="93957" tIns="46979" rIns="93957" bIns="46979" rtlCol="0" anchor="ctr">
            <a:normAutofit/>
          </a:bodyPr>
          <a:lstStyle>
            <a:lvl1pPr algn="ctr" defTabSz="939575" rtl="0" eaLnBrk="1" latinLnBrk="0" hangingPunct="1">
              <a:spcBef>
                <a:spcPct val="0"/>
              </a:spcBef>
              <a:buNone/>
              <a:defRPr sz="4500" kern="1200">
                <a:solidFill>
                  <a:schemeClr val="tx1"/>
                </a:solidFill>
                <a:latin typeface="+mj-lt"/>
                <a:ea typeface="+mj-ea"/>
                <a:cs typeface="+mj-cs"/>
              </a:defRPr>
            </a:lvl1pPr>
          </a:lstStyle>
          <a:p>
            <a:r>
              <a:rPr lang="lv-LV" sz="2600" b="1" dirty="0">
                <a:solidFill>
                  <a:schemeClr val="accent3">
                    <a:lumMod val="75000"/>
                  </a:schemeClr>
                </a:solidFill>
              </a:rPr>
              <a:t>Valsts loma sporta nozares pārvaldībā</a:t>
            </a:r>
            <a:endParaRPr lang="lv-LV" sz="2600" dirty="0">
              <a:solidFill>
                <a:schemeClr val="accent3">
                  <a:lumMod val="75000"/>
                </a:schemeClr>
              </a:solidFill>
            </a:endParaRPr>
          </a:p>
        </p:txBody>
      </p:sp>
      <p:sp>
        <p:nvSpPr>
          <p:cNvPr id="5" name="Content Placeholder 2"/>
          <p:cNvSpPr txBox="1">
            <a:spLocks/>
          </p:cNvSpPr>
          <p:nvPr/>
        </p:nvSpPr>
        <p:spPr>
          <a:xfrm>
            <a:off x="533400" y="1939602"/>
            <a:ext cx="8229600" cy="4248472"/>
          </a:xfrm>
          <a:prstGeom prst="rect">
            <a:avLst/>
          </a:prstGeom>
        </p:spPr>
        <p:txBody>
          <a:bodyPr vert="horz" lIns="93957" tIns="46979" rIns="93957" bIns="46979" rtlCol="0">
            <a:noAutofit/>
          </a:bodyPr>
          <a:lstStyle>
            <a:lvl1pPr marL="0" indent="0" algn="ctr" defTabSz="939575" rtl="0" eaLnBrk="1" latinLnBrk="0" hangingPunct="1">
              <a:spcBef>
                <a:spcPct val="20000"/>
              </a:spcBef>
              <a:buFont typeface="Arial" pitchFamily="34" charset="0"/>
              <a:buNone/>
              <a:defRPr sz="3300" kern="1200">
                <a:solidFill>
                  <a:schemeClr val="tx1">
                    <a:tint val="75000"/>
                  </a:schemeClr>
                </a:solidFill>
                <a:latin typeface="+mn-lt"/>
                <a:ea typeface="+mn-ea"/>
                <a:cs typeface="+mn-cs"/>
              </a:defRPr>
            </a:lvl1pPr>
            <a:lvl2pPr marL="469788" indent="0" algn="ctr" defTabSz="939575" rtl="0" eaLnBrk="1" latinLnBrk="0" hangingPunct="1">
              <a:spcBef>
                <a:spcPct val="20000"/>
              </a:spcBef>
              <a:buFont typeface="Arial" pitchFamily="34" charset="0"/>
              <a:buNone/>
              <a:defRPr sz="2900" kern="1200">
                <a:solidFill>
                  <a:schemeClr val="tx1">
                    <a:tint val="75000"/>
                  </a:schemeClr>
                </a:solidFill>
                <a:latin typeface="+mn-lt"/>
                <a:ea typeface="+mn-ea"/>
                <a:cs typeface="+mn-cs"/>
              </a:defRPr>
            </a:lvl2pPr>
            <a:lvl3pPr marL="939575" indent="0" algn="ctr" defTabSz="939575" rtl="0" eaLnBrk="1" latinLnBrk="0" hangingPunct="1">
              <a:spcBef>
                <a:spcPct val="20000"/>
              </a:spcBef>
              <a:buFont typeface="Arial" pitchFamily="34" charset="0"/>
              <a:buNone/>
              <a:defRPr sz="2500" kern="1200">
                <a:solidFill>
                  <a:schemeClr val="tx1">
                    <a:tint val="75000"/>
                  </a:schemeClr>
                </a:solidFill>
                <a:latin typeface="+mn-lt"/>
                <a:ea typeface="+mn-ea"/>
                <a:cs typeface="+mn-cs"/>
              </a:defRPr>
            </a:lvl3pPr>
            <a:lvl4pPr marL="1409365" indent="0" algn="ctr" defTabSz="939575" rtl="0" eaLnBrk="1" latinLnBrk="0" hangingPunct="1">
              <a:spcBef>
                <a:spcPct val="20000"/>
              </a:spcBef>
              <a:buFont typeface="Arial" pitchFamily="34" charset="0"/>
              <a:buNone/>
              <a:defRPr sz="1900" kern="1200">
                <a:solidFill>
                  <a:schemeClr val="tx1">
                    <a:tint val="75000"/>
                  </a:schemeClr>
                </a:solidFill>
                <a:latin typeface="+mn-lt"/>
                <a:ea typeface="+mn-ea"/>
                <a:cs typeface="+mn-cs"/>
              </a:defRPr>
            </a:lvl4pPr>
            <a:lvl5pPr marL="1879152" indent="0" algn="ctr" defTabSz="939575" rtl="0" eaLnBrk="1" latinLnBrk="0" hangingPunct="1">
              <a:spcBef>
                <a:spcPct val="20000"/>
              </a:spcBef>
              <a:buFont typeface="Arial" pitchFamily="34" charset="0"/>
              <a:buNone/>
              <a:defRPr sz="1900" kern="1200">
                <a:solidFill>
                  <a:schemeClr val="tx1">
                    <a:tint val="75000"/>
                  </a:schemeClr>
                </a:solidFill>
                <a:latin typeface="+mn-lt"/>
                <a:ea typeface="+mn-ea"/>
                <a:cs typeface="+mn-cs"/>
              </a:defRPr>
            </a:lvl5pPr>
            <a:lvl6pPr marL="2348940" indent="0" algn="ctr" defTabSz="939575" rtl="0" eaLnBrk="1" latinLnBrk="0" hangingPunct="1">
              <a:spcBef>
                <a:spcPct val="20000"/>
              </a:spcBef>
              <a:buFont typeface="Arial" pitchFamily="34" charset="0"/>
              <a:buNone/>
              <a:defRPr sz="1900" kern="1200">
                <a:solidFill>
                  <a:schemeClr val="tx1">
                    <a:tint val="75000"/>
                  </a:schemeClr>
                </a:solidFill>
                <a:latin typeface="+mn-lt"/>
                <a:ea typeface="+mn-ea"/>
                <a:cs typeface="+mn-cs"/>
              </a:defRPr>
            </a:lvl6pPr>
            <a:lvl7pPr marL="2818729" indent="0" algn="ctr" defTabSz="939575" rtl="0" eaLnBrk="1" latinLnBrk="0" hangingPunct="1">
              <a:spcBef>
                <a:spcPct val="20000"/>
              </a:spcBef>
              <a:buFont typeface="Arial" pitchFamily="34" charset="0"/>
              <a:buNone/>
              <a:defRPr sz="1900" kern="1200">
                <a:solidFill>
                  <a:schemeClr val="tx1">
                    <a:tint val="75000"/>
                  </a:schemeClr>
                </a:solidFill>
                <a:latin typeface="+mn-lt"/>
                <a:ea typeface="+mn-ea"/>
                <a:cs typeface="+mn-cs"/>
              </a:defRPr>
            </a:lvl7pPr>
            <a:lvl8pPr marL="3288515" indent="0" algn="ctr" defTabSz="939575" rtl="0" eaLnBrk="1" latinLnBrk="0" hangingPunct="1">
              <a:spcBef>
                <a:spcPct val="20000"/>
              </a:spcBef>
              <a:buFont typeface="Arial" pitchFamily="34" charset="0"/>
              <a:buNone/>
              <a:defRPr sz="1900" kern="1200">
                <a:solidFill>
                  <a:schemeClr val="tx1">
                    <a:tint val="75000"/>
                  </a:schemeClr>
                </a:solidFill>
                <a:latin typeface="+mn-lt"/>
                <a:ea typeface="+mn-ea"/>
                <a:cs typeface="+mn-cs"/>
              </a:defRPr>
            </a:lvl8pPr>
            <a:lvl9pPr marL="3758305" indent="0" algn="ctr" defTabSz="939575" rtl="0" eaLnBrk="1" latinLnBrk="0" hangingPunct="1">
              <a:spcBef>
                <a:spcPct val="20000"/>
              </a:spcBef>
              <a:buFont typeface="Arial" pitchFamily="34" charset="0"/>
              <a:buNone/>
              <a:defRPr sz="1900" kern="1200">
                <a:solidFill>
                  <a:schemeClr val="tx1">
                    <a:tint val="75000"/>
                  </a:schemeClr>
                </a:solidFill>
                <a:latin typeface="+mn-lt"/>
                <a:ea typeface="+mn-ea"/>
                <a:cs typeface="+mn-cs"/>
              </a:defRPr>
            </a:lvl9pPr>
          </a:lstStyle>
          <a:p>
            <a:pPr marL="342900" indent="-342900" algn="just">
              <a:spcBef>
                <a:spcPts val="0"/>
              </a:spcBef>
              <a:buFont typeface="Wingdings" panose="05000000000000000000" pitchFamily="2" charset="2"/>
              <a:buChar char="Ø"/>
            </a:pPr>
            <a:r>
              <a:rPr lang="lv-LV" sz="1900" dirty="0" smtClean="0">
                <a:solidFill>
                  <a:schemeClr val="tx1"/>
                </a:solidFill>
              </a:rPr>
              <a:t>Sporta politikas (sporta nozares attīstības stratēģijas) izstrāde</a:t>
            </a:r>
          </a:p>
          <a:p>
            <a:pPr marL="342900" indent="-342900" algn="just">
              <a:spcBef>
                <a:spcPts val="0"/>
              </a:spcBef>
              <a:buFont typeface="Wingdings" panose="05000000000000000000" pitchFamily="2" charset="2"/>
              <a:buChar char="Ø"/>
            </a:pPr>
            <a:endParaRPr lang="lv-LV" sz="1900" dirty="0" smtClean="0">
              <a:solidFill>
                <a:schemeClr val="tx1"/>
              </a:solidFill>
            </a:endParaRPr>
          </a:p>
          <a:p>
            <a:pPr marL="342900" indent="-342900" algn="just">
              <a:spcBef>
                <a:spcPts val="0"/>
              </a:spcBef>
              <a:buFont typeface="Wingdings" panose="05000000000000000000" pitchFamily="2" charset="2"/>
              <a:buChar char="Ø"/>
            </a:pPr>
            <a:r>
              <a:rPr lang="lv-LV" sz="1900" dirty="0" smtClean="0">
                <a:solidFill>
                  <a:schemeClr val="tx1"/>
                </a:solidFill>
              </a:rPr>
              <a:t>Sporta nozares tiesiskā regulējuma izstrāde</a:t>
            </a:r>
          </a:p>
          <a:p>
            <a:pPr marL="342900" indent="-342900" algn="just">
              <a:spcBef>
                <a:spcPts val="0"/>
              </a:spcBef>
              <a:buFont typeface="Wingdings" panose="05000000000000000000" pitchFamily="2" charset="2"/>
              <a:buChar char="Ø"/>
            </a:pPr>
            <a:endParaRPr lang="lv-LV" sz="1900" dirty="0">
              <a:solidFill>
                <a:schemeClr val="tx1"/>
              </a:solidFill>
            </a:endParaRPr>
          </a:p>
          <a:p>
            <a:pPr marL="342900" indent="-342900" algn="just">
              <a:spcBef>
                <a:spcPts val="0"/>
              </a:spcBef>
              <a:buFont typeface="Wingdings" panose="05000000000000000000" pitchFamily="2" charset="2"/>
              <a:buChar char="Ø"/>
            </a:pPr>
            <a:r>
              <a:rPr lang="lv-LV" sz="1900" dirty="0" smtClean="0">
                <a:solidFill>
                  <a:schemeClr val="tx1"/>
                </a:solidFill>
              </a:rPr>
              <a:t>Sporta politikas īstenošanas organizēšana un koordinēšana (ciešā sadarbībā ar </a:t>
            </a:r>
            <a:r>
              <a:rPr lang="lv-LV" sz="1900" dirty="0" smtClean="0">
                <a:solidFill>
                  <a:schemeClr val="tx1"/>
                </a:solidFill>
              </a:rPr>
              <a:t>citu nozaru ministrijām, nevalstiskajām </a:t>
            </a:r>
            <a:r>
              <a:rPr lang="lv-LV" sz="1900" dirty="0" smtClean="0">
                <a:solidFill>
                  <a:schemeClr val="tx1"/>
                </a:solidFill>
              </a:rPr>
              <a:t>sporta organizācijām un pašvaldībām)</a:t>
            </a:r>
          </a:p>
          <a:p>
            <a:pPr marL="342900" indent="-342900" algn="just">
              <a:spcBef>
                <a:spcPts val="0"/>
              </a:spcBef>
              <a:buFont typeface="Wingdings" panose="05000000000000000000" pitchFamily="2" charset="2"/>
              <a:buChar char="Ø"/>
            </a:pPr>
            <a:endParaRPr lang="lv-LV" sz="1900" dirty="0">
              <a:solidFill>
                <a:schemeClr val="tx1"/>
              </a:solidFill>
            </a:endParaRPr>
          </a:p>
          <a:p>
            <a:pPr marL="342900" indent="-342900" algn="just">
              <a:spcBef>
                <a:spcPts val="0"/>
              </a:spcBef>
              <a:buFont typeface="Wingdings" panose="05000000000000000000" pitchFamily="2" charset="2"/>
              <a:buChar char="Ø"/>
            </a:pPr>
            <a:r>
              <a:rPr lang="lv-LV" sz="1900" dirty="0" smtClean="0">
                <a:solidFill>
                  <a:schemeClr val="tx1"/>
                </a:solidFill>
              </a:rPr>
              <a:t>Stabila sporta nozares finansēšanas modeļa izstrāde un ieviešana</a:t>
            </a:r>
          </a:p>
          <a:p>
            <a:pPr marL="342900" indent="-342900" algn="just">
              <a:spcBef>
                <a:spcPts val="0"/>
              </a:spcBef>
              <a:buFont typeface="Wingdings" panose="05000000000000000000" pitchFamily="2" charset="2"/>
              <a:buChar char="Ø"/>
            </a:pPr>
            <a:endParaRPr lang="lv-LV" sz="1900" dirty="0">
              <a:solidFill>
                <a:schemeClr val="tx1"/>
              </a:solidFill>
            </a:endParaRPr>
          </a:p>
          <a:p>
            <a:pPr marL="342900" indent="-342900" algn="just">
              <a:spcBef>
                <a:spcPts val="0"/>
              </a:spcBef>
              <a:buFont typeface="Wingdings" panose="05000000000000000000" pitchFamily="2" charset="2"/>
              <a:buChar char="Ø"/>
            </a:pPr>
            <a:r>
              <a:rPr lang="lv-LV" sz="1900" dirty="0" smtClean="0">
                <a:solidFill>
                  <a:schemeClr val="tx1"/>
                </a:solidFill>
              </a:rPr>
              <a:t>Starptautisko saistību sporta nozarē izpildes nodrošināšana (t.sk. cīņa pret dopingu sportā un cīņa pret rezultātu manipulēšanu)</a:t>
            </a:r>
            <a:endParaRPr lang="lv-LV" sz="1900" dirty="0">
              <a:solidFill>
                <a:schemeClr val="tx1"/>
              </a:solidFill>
            </a:endParaRPr>
          </a:p>
        </p:txBody>
      </p:sp>
    </p:spTree>
    <p:extLst>
      <p:ext uri="{BB962C8B-B14F-4D97-AF65-F5344CB8AC3E}">
        <p14:creationId xmlns:p14="http://schemas.microsoft.com/office/powerpoint/2010/main" val="8382521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96340" y="0"/>
            <a:ext cx="1761743" cy="1957799"/>
          </a:xfrm>
          <a:prstGeom prst="rect">
            <a:avLst/>
          </a:prstGeom>
        </p:spPr>
      </p:pic>
      <p:sp>
        <p:nvSpPr>
          <p:cNvPr id="4" name="Title 1"/>
          <p:cNvSpPr txBox="1">
            <a:spLocks/>
          </p:cNvSpPr>
          <p:nvPr/>
        </p:nvSpPr>
        <p:spPr>
          <a:xfrm>
            <a:off x="1445647" y="228600"/>
            <a:ext cx="7698353" cy="1143000"/>
          </a:xfrm>
          <a:prstGeom prst="rect">
            <a:avLst/>
          </a:prstGeom>
        </p:spPr>
        <p:txBody>
          <a:bodyPr vert="horz" lIns="93957" tIns="46979" rIns="93957" bIns="46979" rtlCol="0" anchor="ctr">
            <a:normAutofit/>
          </a:bodyPr>
          <a:lstStyle>
            <a:lvl1pPr algn="ctr" defTabSz="939575" rtl="0" eaLnBrk="1" latinLnBrk="0" hangingPunct="1">
              <a:spcBef>
                <a:spcPct val="0"/>
              </a:spcBef>
              <a:buNone/>
              <a:defRPr sz="4500" kern="1200">
                <a:solidFill>
                  <a:schemeClr val="tx1"/>
                </a:solidFill>
                <a:latin typeface="+mj-lt"/>
                <a:ea typeface="+mj-ea"/>
                <a:cs typeface="+mj-cs"/>
              </a:defRPr>
            </a:lvl1pPr>
          </a:lstStyle>
          <a:p>
            <a:r>
              <a:rPr lang="lv-LV" sz="2600" b="1" dirty="0" smtClean="0">
                <a:solidFill>
                  <a:schemeClr val="accent3">
                    <a:lumMod val="75000"/>
                  </a:schemeClr>
                </a:solidFill>
              </a:rPr>
              <a:t>Valsts </a:t>
            </a:r>
            <a:r>
              <a:rPr lang="lv-LV" sz="2600" b="1" dirty="0">
                <a:solidFill>
                  <a:schemeClr val="accent3">
                    <a:lumMod val="75000"/>
                  </a:schemeClr>
                </a:solidFill>
              </a:rPr>
              <a:t>un pašvaldību nozīmes </a:t>
            </a:r>
            <a:endParaRPr lang="lv-LV" sz="2600" b="1" dirty="0" smtClean="0">
              <a:solidFill>
                <a:schemeClr val="accent3">
                  <a:lumMod val="75000"/>
                </a:schemeClr>
              </a:solidFill>
            </a:endParaRPr>
          </a:p>
          <a:p>
            <a:r>
              <a:rPr lang="lv-LV" sz="2600" b="1" dirty="0" smtClean="0">
                <a:solidFill>
                  <a:schemeClr val="accent3">
                    <a:lumMod val="75000"/>
                  </a:schemeClr>
                </a:solidFill>
              </a:rPr>
              <a:t>sporta </a:t>
            </a:r>
            <a:r>
              <a:rPr lang="lv-LV" sz="2600" b="1" dirty="0">
                <a:solidFill>
                  <a:schemeClr val="accent3">
                    <a:lumMod val="75000"/>
                  </a:schemeClr>
                </a:solidFill>
              </a:rPr>
              <a:t>infrastruktūras </a:t>
            </a:r>
            <a:r>
              <a:rPr lang="lv-LV" sz="2600" b="1" dirty="0" smtClean="0">
                <a:solidFill>
                  <a:schemeClr val="accent3">
                    <a:lumMod val="75000"/>
                  </a:schemeClr>
                </a:solidFill>
              </a:rPr>
              <a:t>attīstība</a:t>
            </a:r>
            <a:endParaRPr lang="lv-LV" sz="2600" dirty="0">
              <a:solidFill>
                <a:schemeClr val="accent3">
                  <a:lumMod val="75000"/>
                </a:schemeClr>
              </a:solidFill>
            </a:endParaRPr>
          </a:p>
        </p:txBody>
      </p:sp>
      <p:sp>
        <p:nvSpPr>
          <p:cNvPr id="5" name="Content Placeholder 2"/>
          <p:cNvSpPr txBox="1">
            <a:spLocks/>
          </p:cNvSpPr>
          <p:nvPr/>
        </p:nvSpPr>
        <p:spPr>
          <a:xfrm>
            <a:off x="296340" y="1640299"/>
            <a:ext cx="8390460" cy="4248472"/>
          </a:xfrm>
          <a:prstGeom prst="rect">
            <a:avLst/>
          </a:prstGeom>
        </p:spPr>
        <p:txBody>
          <a:bodyPr vert="horz" lIns="93957" tIns="46979" rIns="93957" bIns="46979" rtlCol="0">
            <a:noAutofit/>
          </a:bodyPr>
          <a:lstStyle>
            <a:lvl1pPr marL="0" indent="0" algn="ctr" defTabSz="939575" rtl="0" eaLnBrk="1" latinLnBrk="0" hangingPunct="1">
              <a:spcBef>
                <a:spcPct val="20000"/>
              </a:spcBef>
              <a:buFont typeface="Arial" pitchFamily="34" charset="0"/>
              <a:buNone/>
              <a:defRPr sz="3300" kern="1200">
                <a:solidFill>
                  <a:schemeClr val="tx1">
                    <a:tint val="75000"/>
                  </a:schemeClr>
                </a:solidFill>
                <a:latin typeface="+mn-lt"/>
                <a:ea typeface="+mn-ea"/>
                <a:cs typeface="+mn-cs"/>
              </a:defRPr>
            </a:lvl1pPr>
            <a:lvl2pPr marL="469788" indent="0" algn="ctr" defTabSz="939575" rtl="0" eaLnBrk="1" latinLnBrk="0" hangingPunct="1">
              <a:spcBef>
                <a:spcPct val="20000"/>
              </a:spcBef>
              <a:buFont typeface="Arial" pitchFamily="34" charset="0"/>
              <a:buNone/>
              <a:defRPr sz="2900" kern="1200">
                <a:solidFill>
                  <a:schemeClr val="tx1">
                    <a:tint val="75000"/>
                  </a:schemeClr>
                </a:solidFill>
                <a:latin typeface="+mn-lt"/>
                <a:ea typeface="+mn-ea"/>
                <a:cs typeface="+mn-cs"/>
              </a:defRPr>
            </a:lvl2pPr>
            <a:lvl3pPr marL="939575" indent="0" algn="ctr" defTabSz="939575" rtl="0" eaLnBrk="1" latinLnBrk="0" hangingPunct="1">
              <a:spcBef>
                <a:spcPct val="20000"/>
              </a:spcBef>
              <a:buFont typeface="Arial" pitchFamily="34" charset="0"/>
              <a:buNone/>
              <a:defRPr sz="2500" kern="1200">
                <a:solidFill>
                  <a:schemeClr val="tx1">
                    <a:tint val="75000"/>
                  </a:schemeClr>
                </a:solidFill>
                <a:latin typeface="+mn-lt"/>
                <a:ea typeface="+mn-ea"/>
                <a:cs typeface="+mn-cs"/>
              </a:defRPr>
            </a:lvl3pPr>
            <a:lvl4pPr marL="1409365" indent="0" algn="ctr" defTabSz="939575" rtl="0" eaLnBrk="1" latinLnBrk="0" hangingPunct="1">
              <a:spcBef>
                <a:spcPct val="20000"/>
              </a:spcBef>
              <a:buFont typeface="Arial" pitchFamily="34" charset="0"/>
              <a:buNone/>
              <a:defRPr sz="1900" kern="1200">
                <a:solidFill>
                  <a:schemeClr val="tx1">
                    <a:tint val="75000"/>
                  </a:schemeClr>
                </a:solidFill>
                <a:latin typeface="+mn-lt"/>
                <a:ea typeface="+mn-ea"/>
                <a:cs typeface="+mn-cs"/>
              </a:defRPr>
            </a:lvl4pPr>
            <a:lvl5pPr marL="1879152" indent="0" algn="ctr" defTabSz="939575" rtl="0" eaLnBrk="1" latinLnBrk="0" hangingPunct="1">
              <a:spcBef>
                <a:spcPct val="20000"/>
              </a:spcBef>
              <a:buFont typeface="Arial" pitchFamily="34" charset="0"/>
              <a:buNone/>
              <a:defRPr sz="1900" kern="1200">
                <a:solidFill>
                  <a:schemeClr val="tx1">
                    <a:tint val="75000"/>
                  </a:schemeClr>
                </a:solidFill>
                <a:latin typeface="+mn-lt"/>
                <a:ea typeface="+mn-ea"/>
                <a:cs typeface="+mn-cs"/>
              </a:defRPr>
            </a:lvl5pPr>
            <a:lvl6pPr marL="2348940" indent="0" algn="ctr" defTabSz="939575" rtl="0" eaLnBrk="1" latinLnBrk="0" hangingPunct="1">
              <a:spcBef>
                <a:spcPct val="20000"/>
              </a:spcBef>
              <a:buFont typeface="Arial" pitchFamily="34" charset="0"/>
              <a:buNone/>
              <a:defRPr sz="1900" kern="1200">
                <a:solidFill>
                  <a:schemeClr val="tx1">
                    <a:tint val="75000"/>
                  </a:schemeClr>
                </a:solidFill>
                <a:latin typeface="+mn-lt"/>
                <a:ea typeface="+mn-ea"/>
                <a:cs typeface="+mn-cs"/>
              </a:defRPr>
            </a:lvl6pPr>
            <a:lvl7pPr marL="2818729" indent="0" algn="ctr" defTabSz="939575" rtl="0" eaLnBrk="1" latinLnBrk="0" hangingPunct="1">
              <a:spcBef>
                <a:spcPct val="20000"/>
              </a:spcBef>
              <a:buFont typeface="Arial" pitchFamily="34" charset="0"/>
              <a:buNone/>
              <a:defRPr sz="1900" kern="1200">
                <a:solidFill>
                  <a:schemeClr val="tx1">
                    <a:tint val="75000"/>
                  </a:schemeClr>
                </a:solidFill>
                <a:latin typeface="+mn-lt"/>
                <a:ea typeface="+mn-ea"/>
                <a:cs typeface="+mn-cs"/>
              </a:defRPr>
            </a:lvl7pPr>
            <a:lvl8pPr marL="3288515" indent="0" algn="ctr" defTabSz="939575" rtl="0" eaLnBrk="1" latinLnBrk="0" hangingPunct="1">
              <a:spcBef>
                <a:spcPct val="20000"/>
              </a:spcBef>
              <a:buFont typeface="Arial" pitchFamily="34" charset="0"/>
              <a:buNone/>
              <a:defRPr sz="1900" kern="1200">
                <a:solidFill>
                  <a:schemeClr val="tx1">
                    <a:tint val="75000"/>
                  </a:schemeClr>
                </a:solidFill>
                <a:latin typeface="+mn-lt"/>
                <a:ea typeface="+mn-ea"/>
                <a:cs typeface="+mn-cs"/>
              </a:defRPr>
            </a:lvl8pPr>
            <a:lvl9pPr marL="3758305" indent="0" algn="ctr" defTabSz="939575" rtl="0" eaLnBrk="1" latinLnBrk="0" hangingPunct="1">
              <a:spcBef>
                <a:spcPct val="20000"/>
              </a:spcBef>
              <a:buFont typeface="Arial" pitchFamily="34" charset="0"/>
              <a:buNone/>
              <a:defRPr sz="1900" kern="1200">
                <a:solidFill>
                  <a:schemeClr val="tx1">
                    <a:tint val="75000"/>
                  </a:schemeClr>
                </a:solidFill>
                <a:latin typeface="+mn-lt"/>
                <a:ea typeface="+mn-ea"/>
                <a:cs typeface="+mn-cs"/>
              </a:defRPr>
            </a:lvl9pPr>
          </a:lstStyle>
          <a:p>
            <a:pPr marL="342900" indent="-342900" algn="just">
              <a:spcBef>
                <a:spcPts val="0"/>
              </a:spcBef>
              <a:buFont typeface="Wingdings" panose="05000000000000000000" pitchFamily="2" charset="2"/>
              <a:buChar char="Ø"/>
            </a:pPr>
            <a:r>
              <a:rPr lang="lv-LV" sz="1900" dirty="0" smtClean="0">
                <a:solidFill>
                  <a:schemeClr val="tx1"/>
                </a:solidFill>
              </a:rPr>
              <a:t>Izveidota starpinstitūciju darba grupa (IZM 2015.gada 5.maija rīkojums Nr.266)</a:t>
            </a:r>
          </a:p>
          <a:p>
            <a:pPr marL="342900" indent="-342900" algn="just">
              <a:spcBef>
                <a:spcPts val="0"/>
              </a:spcBef>
              <a:buFont typeface="Wingdings" panose="05000000000000000000" pitchFamily="2" charset="2"/>
              <a:buChar char="Ø"/>
            </a:pPr>
            <a:endParaRPr lang="lv-LV" sz="1900" dirty="0">
              <a:solidFill>
                <a:schemeClr val="tx1"/>
              </a:solidFill>
            </a:endParaRPr>
          </a:p>
          <a:p>
            <a:pPr marL="342900" indent="-342900" algn="just">
              <a:spcBef>
                <a:spcPts val="0"/>
              </a:spcBef>
              <a:buFont typeface="Wingdings" panose="05000000000000000000" pitchFamily="2" charset="2"/>
              <a:buChar char="Ø"/>
            </a:pPr>
            <a:r>
              <a:rPr lang="lv-LV" sz="1900" dirty="0" smtClean="0">
                <a:solidFill>
                  <a:schemeClr val="tx1"/>
                </a:solidFill>
              </a:rPr>
              <a:t>Plānots noteikt </a:t>
            </a:r>
            <a:r>
              <a:rPr lang="lv-LV" sz="1900" b="1" u="sng" dirty="0" smtClean="0">
                <a:solidFill>
                  <a:schemeClr val="tx1"/>
                </a:solidFill>
              </a:rPr>
              <a:t>trīs</a:t>
            </a:r>
            <a:r>
              <a:rPr lang="lv-LV" sz="1900" u="sng" dirty="0" smtClean="0">
                <a:solidFill>
                  <a:schemeClr val="tx1"/>
                </a:solidFill>
              </a:rPr>
              <a:t> līmeņu sporta bāzes </a:t>
            </a:r>
            <a:r>
              <a:rPr lang="lv-LV" sz="1900" dirty="0" smtClean="0">
                <a:solidFill>
                  <a:schemeClr val="tx1"/>
                </a:solidFill>
              </a:rPr>
              <a:t>– vietējas nozīmes, reģionālas nozīmes un nacionālas nozīmes sporta bāzes – ar atšķirīgu atbildības sadalījumu un iespēju pretendēt uz valsts investīcijām sporta bāzes izveidei</a:t>
            </a:r>
          </a:p>
          <a:p>
            <a:pPr marL="342900" indent="-342900" algn="just">
              <a:spcBef>
                <a:spcPts val="0"/>
              </a:spcBef>
              <a:buFont typeface="Wingdings" panose="05000000000000000000" pitchFamily="2" charset="2"/>
              <a:buChar char="Ø"/>
            </a:pPr>
            <a:endParaRPr lang="lv-LV" sz="1900" dirty="0">
              <a:solidFill>
                <a:schemeClr val="tx1"/>
              </a:solidFill>
            </a:endParaRPr>
          </a:p>
          <a:p>
            <a:pPr marL="342900" indent="-342900" algn="just">
              <a:spcBef>
                <a:spcPts val="0"/>
              </a:spcBef>
              <a:buFont typeface="Wingdings" panose="05000000000000000000" pitchFamily="2" charset="2"/>
              <a:buChar char="Ø"/>
            </a:pPr>
            <a:r>
              <a:rPr lang="lv-LV" sz="1900" dirty="0" smtClean="0">
                <a:solidFill>
                  <a:schemeClr val="tx1"/>
                </a:solidFill>
              </a:rPr>
              <a:t>Tiks sagatavoti priekšlikumi </a:t>
            </a:r>
            <a:r>
              <a:rPr lang="lv-LV" sz="1900" dirty="0">
                <a:solidFill>
                  <a:schemeClr val="tx1"/>
                </a:solidFill>
              </a:rPr>
              <a:t>par turpmāko pieeju valsts atbalsta sniegšanai nacionālo sporta bāzu darbības </a:t>
            </a:r>
            <a:r>
              <a:rPr lang="lv-LV" sz="1900" dirty="0" smtClean="0">
                <a:solidFill>
                  <a:schemeClr val="tx1"/>
                </a:solidFill>
              </a:rPr>
              <a:t>nodrošināšanai (dotācijām sporta bāzes saimnieciskās darbības nodrošināšanai), </a:t>
            </a:r>
            <a:r>
              <a:rPr lang="lv-LV" sz="1900" dirty="0">
                <a:solidFill>
                  <a:schemeClr val="tx1"/>
                </a:solidFill>
              </a:rPr>
              <a:t>kā arī </a:t>
            </a:r>
            <a:r>
              <a:rPr lang="lv-LV" sz="1900" dirty="0" smtClean="0">
                <a:solidFill>
                  <a:schemeClr val="tx1"/>
                </a:solidFill>
              </a:rPr>
              <a:t>tiks pārskatīti (paaugstināti) nacionālās </a:t>
            </a:r>
            <a:r>
              <a:rPr lang="lv-LV" sz="1900" dirty="0">
                <a:solidFill>
                  <a:schemeClr val="tx1"/>
                </a:solidFill>
              </a:rPr>
              <a:t>sporta bāzes statusa piešķiršanas </a:t>
            </a:r>
            <a:r>
              <a:rPr lang="lv-LV" sz="1900" dirty="0" smtClean="0">
                <a:solidFill>
                  <a:schemeClr val="tx1"/>
                </a:solidFill>
              </a:rPr>
              <a:t>nosacījumi</a:t>
            </a:r>
          </a:p>
          <a:p>
            <a:pPr marL="342900" indent="-342900" algn="just">
              <a:spcBef>
                <a:spcPts val="0"/>
              </a:spcBef>
              <a:buFont typeface="Wingdings" panose="05000000000000000000" pitchFamily="2" charset="2"/>
              <a:buChar char="Ø"/>
            </a:pPr>
            <a:endParaRPr lang="lv-LV" sz="1900" dirty="0">
              <a:solidFill>
                <a:schemeClr val="tx1"/>
              </a:solidFill>
            </a:endParaRPr>
          </a:p>
          <a:p>
            <a:pPr marL="342900" indent="-342900" algn="just">
              <a:spcBef>
                <a:spcPts val="0"/>
              </a:spcBef>
              <a:buFont typeface="Wingdings" panose="05000000000000000000" pitchFamily="2" charset="2"/>
              <a:buChar char="Ø"/>
            </a:pPr>
            <a:r>
              <a:rPr lang="lv-LV" sz="1900" dirty="0" smtClean="0">
                <a:solidFill>
                  <a:schemeClr val="tx1"/>
                </a:solidFill>
              </a:rPr>
              <a:t>Ministru kabineta 2015.gada 11.augusta </a:t>
            </a:r>
            <a:r>
              <a:rPr lang="lv-LV" sz="1900" dirty="0">
                <a:solidFill>
                  <a:schemeClr val="tx1"/>
                </a:solidFill>
              </a:rPr>
              <a:t>sēdē pieņemts </a:t>
            </a:r>
            <a:r>
              <a:rPr lang="lv-LV" sz="1900" dirty="0" smtClean="0">
                <a:solidFill>
                  <a:schemeClr val="tx1"/>
                </a:solidFill>
              </a:rPr>
              <a:t>konceptuālais ziņojums </a:t>
            </a:r>
            <a:r>
              <a:rPr lang="lv-LV" sz="1900" dirty="0">
                <a:solidFill>
                  <a:schemeClr val="tx1"/>
                </a:solidFill>
              </a:rPr>
              <a:t>“Par Daugavas stadiona (Rīgā) teritorijas revitalizācijas programmas “Kultūras un sporta kvartāla izveide Grīziņkalna apkaimē” īstenošanu” </a:t>
            </a:r>
            <a:r>
              <a:rPr lang="lv-LV" sz="1900" dirty="0" smtClean="0">
                <a:solidFill>
                  <a:schemeClr val="tx1"/>
                </a:solidFill>
              </a:rPr>
              <a:t>un </a:t>
            </a:r>
            <a:r>
              <a:rPr lang="lv-LV" sz="1900" dirty="0">
                <a:solidFill>
                  <a:schemeClr val="tx1"/>
                </a:solidFill>
              </a:rPr>
              <a:t>ar to </a:t>
            </a:r>
            <a:r>
              <a:rPr lang="lv-LV" sz="1900" dirty="0" smtClean="0">
                <a:solidFill>
                  <a:schemeClr val="tx1"/>
                </a:solidFill>
              </a:rPr>
              <a:t>saistītā </a:t>
            </a:r>
            <a:r>
              <a:rPr lang="lv-LV" sz="1900" dirty="0">
                <a:solidFill>
                  <a:schemeClr val="tx1"/>
                </a:solidFill>
              </a:rPr>
              <a:t>Kultūras un sporta kvartāla Grīziņkalnā teritorijas attīstības </a:t>
            </a:r>
            <a:r>
              <a:rPr lang="lv-LV" sz="1900" dirty="0" smtClean="0">
                <a:solidFill>
                  <a:schemeClr val="tx1"/>
                </a:solidFill>
              </a:rPr>
              <a:t>stratēģija. Kopumā Daugavas stadiona teritorijas attīstībā plānots ieguldīt</a:t>
            </a:r>
            <a:r>
              <a:rPr lang="lv-LV" sz="1900" dirty="0">
                <a:solidFill>
                  <a:schemeClr val="tx1"/>
                </a:solidFill>
              </a:rPr>
              <a:t> </a:t>
            </a:r>
            <a:r>
              <a:rPr lang="lv-LV" sz="1900" dirty="0" smtClean="0">
                <a:solidFill>
                  <a:schemeClr val="tx1"/>
                </a:solidFill>
              </a:rPr>
              <a:t>47 283 995 EUR (t.sk. ERAF līdzfinansējums 40 191 397 EUR).</a:t>
            </a:r>
          </a:p>
          <a:p>
            <a:pPr marL="342900" indent="-342900" algn="just">
              <a:spcBef>
                <a:spcPts val="0"/>
              </a:spcBef>
              <a:buFont typeface="Wingdings" panose="05000000000000000000" pitchFamily="2" charset="2"/>
              <a:buChar char="Ø"/>
            </a:pPr>
            <a:endParaRPr lang="lv-LV" sz="1900" dirty="0">
              <a:solidFill>
                <a:schemeClr val="tx1"/>
              </a:solidFill>
            </a:endParaRPr>
          </a:p>
          <a:p>
            <a:pPr algn="just">
              <a:spcBef>
                <a:spcPts val="0"/>
              </a:spcBef>
            </a:pPr>
            <a:endParaRPr lang="lv-LV" sz="1900" dirty="0" smtClean="0">
              <a:solidFill>
                <a:schemeClr val="tx1"/>
              </a:solidFill>
            </a:endParaRPr>
          </a:p>
        </p:txBody>
      </p:sp>
    </p:spTree>
    <p:extLst>
      <p:ext uri="{BB962C8B-B14F-4D97-AF65-F5344CB8AC3E}">
        <p14:creationId xmlns:p14="http://schemas.microsoft.com/office/powerpoint/2010/main" val="185816889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6622199"/>
            <a:ext cx="9144000" cy="244656"/>
          </a:xfrm>
          <a:prstGeom prst="rect">
            <a:avLst/>
          </a:prstGeom>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96340" y="0"/>
            <a:ext cx="1761743" cy="1957799"/>
          </a:xfrm>
          <a:prstGeom prst="rect">
            <a:avLst/>
          </a:prstGeom>
        </p:spPr>
      </p:pic>
      <p:sp>
        <p:nvSpPr>
          <p:cNvPr id="2" name="Title 1"/>
          <p:cNvSpPr>
            <a:spLocks noGrp="1"/>
          </p:cNvSpPr>
          <p:nvPr>
            <p:ph type="ctrTitle"/>
          </p:nvPr>
        </p:nvSpPr>
        <p:spPr>
          <a:xfrm>
            <a:off x="685800" y="2514600"/>
            <a:ext cx="7772400" cy="1470023"/>
          </a:xfrm>
        </p:spPr>
        <p:txBody>
          <a:bodyPr>
            <a:noAutofit/>
          </a:bodyPr>
          <a:lstStyle/>
          <a:p>
            <a:r>
              <a:rPr lang="lv-LV" sz="2600" b="1" i="1" dirty="0" smtClean="0">
                <a:solidFill>
                  <a:schemeClr val="accent3">
                    <a:lumMod val="75000"/>
                  </a:schemeClr>
                </a:solidFill>
              </a:rPr>
              <a:t>Sporta politikas izstrāde un īstenošana nav individuāls </a:t>
            </a:r>
            <a:r>
              <a:rPr lang="lv-LV" sz="2600" b="1" i="1" dirty="0">
                <a:solidFill>
                  <a:schemeClr val="accent3">
                    <a:lumMod val="75000"/>
                  </a:schemeClr>
                </a:solidFill>
              </a:rPr>
              <a:t>darbs, tas ir komandas darbs.</a:t>
            </a:r>
            <a:br>
              <a:rPr lang="lv-LV" sz="2600" b="1" i="1" dirty="0">
                <a:solidFill>
                  <a:schemeClr val="accent3">
                    <a:lumMod val="75000"/>
                  </a:schemeClr>
                </a:solidFill>
              </a:rPr>
            </a:br>
            <a:r>
              <a:rPr lang="lv-LV" sz="2600" b="1" i="1" dirty="0">
                <a:solidFill>
                  <a:schemeClr val="accent3">
                    <a:lumMod val="75000"/>
                  </a:schemeClr>
                </a:solidFill>
              </a:rPr>
              <a:t/>
            </a:r>
            <a:br>
              <a:rPr lang="lv-LV" sz="2600" b="1" i="1" dirty="0">
                <a:solidFill>
                  <a:schemeClr val="accent3">
                    <a:lumMod val="75000"/>
                  </a:schemeClr>
                </a:solidFill>
              </a:rPr>
            </a:br>
            <a:r>
              <a:rPr lang="lv-LV" sz="2600" b="1" i="1" dirty="0">
                <a:solidFill>
                  <a:schemeClr val="accent3">
                    <a:lumMod val="75000"/>
                  </a:schemeClr>
                </a:solidFill>
              </a:rPr>
              <a:t>Komanda = visa sabiedrība</a:t>
            </a:r>
            <a:r>
              <a:rPr lang="lv-LV" sz="2600" b="1" i="1" dirty="0" smtClean="0">
                <a:solidFill>
                  <a:schemeClr val="accent3">
                    <a:lumMod val="75000"/>
                  </a:schemeClr>
                </a:solidFill>
              </a:rPr>
              <a:t>!</a:t>
            </a:r>
            <a:endParaRPr lang="lv-LV" sz="2600" b="1"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2028521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6622199"/>
            <a:ext cx="9144000" cy="244656"/>
          </a:xfrm>
          <a:prstGeom prst="rect">
            <a:avLst/>
          </a:prstGeom>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96340" y="0"/>
            <a:ext cx="1761743" cy="1957799"/>
          </a:xfrm>
          <a:prstGeom prst="rect">
            <a:avLst/>
          </a:prstGeom>
        </p:spPr>
      </p:pic>
      <p:sp>
        <p:nvSpPr>
          <p:cNvPr id="2" name="Title 1"/>
          <p:cNvSpPr>
            <a:spLocks noGrp="1"/>
          </p:cNvSpPr>
          <p:nvPr>
            <p:ph type="ctrTitle"/>
          </p:nvPr>
        </p:nvSpPr>
        <p:spPr/>
        <p:txBody>
          <a:bodyPr/>
          <a:lstStyle/>
          <a:p>
            <a:r>
              <a:rPr lang="lv-LV" b="1" dirty="0" smtClean="0"/>
              <a:t>Paldies par uzmanību!</a:t>
            </a:r>
            <a:endParaRPr lang="lv-LV" b="1" dirty="0"/>
          </a:p>
        </p:txBody>
      </p:sp>
      <p:sp>
        <p:nvSpPr>
          <p:cNvPr id="5" name="Rectangle 4"/>
          <p:cNvSpPr/>
          <p:nvPr/>
        </p:nvSpPr>
        <p:spPr>
          <a:xfrm>
            <a:off x="1829141" y="4114800"/>
            <a:ext cx="5485717" cy="1477328"/>
          </a:xfrm>
          <a:prstGeom prst="rect">
            <a:avLst/>
          </a:prstGeom>
        </p:spPr>
        <p:txBody>
          <a:bodyPr wrap="square">
            <a:spAutoFit/>
          </a:bodyPr>
          <a:lstStyle/>
          <a:p>
            <a:pPr algn="ctr"/>
            <a:r>
              <a:rPr lang="lv-LV" sz="1800" dirty="0">
                <a:sym typeface="Wingdings" pitchFamily="2" charset="2"/>
              </a:rPr>
              <a:t> </a:t>
            </a:r>
            <a:r>
              <a:rPr lang="lv-LV" sz="1800" dirty="0" err="1">
                <a:sym typeface="Wingdings" pitchFamily="2" charset="2"/>
              </a:rPr>
              <a:t>T</a:t>
            </a:r>
            <a:r>
              <a:rPr lang="lv-LV" sz="1800" dirty="0" err="1"/>
              <a:t>el</a:t>
            </a:r>
            <a:r>
              <a:rPr lang="lv-LV" sz="1800" dirty="0"/>
              <a:t>: +(371) 67047935, </a:t>
            </a:r>
            <a:r>
              <a:rPr lang="lv-LV" sz="1800" dirty="0">
                <a:sym typeface="Wingdings" pitchFamily="2" charset="2"/>
              </a:rPr>
              <a:t></a:t>
            </a:r>
            <a:r>
              <a:rPr lang="lv-LV" sz="1800" dirty="0"/>
              <a:t> Fax: +(371) 67047777</a:t>
            </a:r>
          </a:p>
          <a:p>
            <a:pPr algn="ctr"/>
            <a:r>
              <a:rPr lang="lv-LV" sz="1800" dirty="0">
                <a:sym typeface="Wingdings" pitchFamily="2" charset="2"/>
              </a:rPr>
              <a:t> edgars.severs</a:t>
            </a:r>
            <a:r>
              <a:rPr lang="lv-LV" sz="1800" dirty="0"/>
              <a:t>@izm.gov.lv</a:t>
            </a:r>
          </a:p>
          <a:p>
            <a:pPr algn="ctr"/>
            <a:r>
              <a:rPr lang="lv-LV" sz="1800" dirty="0">
                <a:sym typeface="Wingdings" pitchFamily="2" charset="2"/>
              </a:rPr>
              <a:t></a:t>
            </a:r>
            <a:r>
              <a:rPr lang="lv-LV" sz="1800" dirty="0"/>
              <a:t> Vaļņu iela 2, Rīga, LV-1050, Latvija </a:t>
            </a:r>
          </a:p>
          <a:p>
            <a:pPr algn="ctr"/>
            <a:r>
              <a:rPr lang="lv-LV" sz="1800" dirty="0">
                <a:sym typeface="Wingdings" pitchFamily="2" charset="2"/>
              </a:rPr>
              <a:t> </a:t>
            </a:r>
            <a:r>
              <a:rPr lang="lv-LV" sz="1800" dirty="0"/>
              <a:t>http://www.izm.gov.lv/ </a:t>
            </a:r>
          </a:p>
          <a:p>
            <a:pPr algn="r"/>
            <a:endParaRPr lang="lv-LV" sz="1800" dirty="0"/>
          </a:p>
        </p:txBody>
      </p:sp>
    </p:spTree>
    <p:extLst>
      <p:ext uri="{BB962C8B-B14F-4D97-AF65-F5344CB8AC3E}">
        <p14:creationId xmlns:p14="http://schemas.microsoft.com/office/powerpoint/2010/main" val="377325316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96340" y="0"/>
            <a:ext cx="1761743" cy="1957799"/>
          </a:xfrm>
          <a:prstGeom prst="rect">
            <a:avLst/>
          </a:prstGeom>
        </p:spPr>
      </p:pic>
      <p:sp>
        <p:nvSpPr>
          <p:cNvPr id="4" name="Title 1"/>
          <p:cNvSpPr txBox="1">
            <a:spLocks/>
          </p:cNvSpPr>
          <p:nvPr/>
        </p:nvSpPr>
        <p:spPr>
          <a:xfrm>
            <a:off x="1445647" y="206896"/>
            <a:ext cx="7698353" cy="1143000"/>
          </a:xfrm>
          <a:prstGeom prst="rect">
            <a:avLst/>
          </a:prstGeom>
        </p:spPr>
        <p:txBody>
          <a:bodyPr vert="horz" lIns="93957" tIns="46979" rIns="93957" bIns="46979" rtlCol="0" anchor="ctr">
            <a:normAutofit/>
          </a:bodyPr>
          <a:lstStyle>
            <a:lvl1pPr algn="ctr" defTabSz="939575" rtl="0" eaLnBrk="1" latinLnBrk="0" hangingPunct="1">
              <a:spcBef>
                <a:spcPct val="0"/>
              </a:spcBef>
              <a:buNone/>
              <a:defRPr sz="4500" kern="1200">
                <a:solidFill>
                  <a:schemeClr val="tx1"/>
                </a:solidFill>
                <a:latin typeface="+mj-lt"/>
                <a:ea typeface="+mj-ea"/>
                <a:cs typeface="+mj-cs"/>
              </a:defRPr>
            </a:lvl1pPr>
          </a:lstStyle>
          <a:p>
            <a:r>
              <a:rPr lang="lv-LV" sz="2600" b="1" dirty="0" smtClean="0">
                <a:solidFill>
                  <a:schemeClr val="accent3">
                    <a:lumMod val="75000"/>
                  </a:schemeClr>
                </a:solidFill>
              </a:rPr>
              <a:t>Identificētās problēmas bērnu un jauniešu </a:t>
            </a:r>
          </a:p>
          <a:p>
            <a:r>
              <a:rPr lang="lv-LV" sz="2600" b="1" dirty="0" smtClean="0">
                <a:solidFill>
                  <a:schemeClr val="accent3">
                    <a:lumMod val="75000"/>
                  </a:schemeClr>
                </a:solidFill>
              </a:rPr>
              <a:t>sporta attīstībā</a:t>
            </a:r>
            <a:endParaRPr lang="lv-LV" sz="2600" dirty="0">
              <a:solidFill>
                <a:schemeClr val="accent3">
                  <a:lumMod val="75000"/>
                </a:schemeClr>
              </a:solidFill>
            </a:endParaRPr>
          </a:p>
        </p:txBody>
      </p:sp>
      <p:sp>
        <p:nvSpPr>
          <p:cNvPr id="2" name="Rectangle 1"/>
          <p:cNvSpPr/>
          <p:nvPr/>
        </p:nvSpPr>
        <p:spPr>
          <a:xfrm>
            <a:off x="296340" y="1676400"/>
            <a:ext cx="8542860" cy="2665345"/>
          </a:xfrm>
          <a:prstGeom prst="rect">
            <a:avLst/>
          </a:prstGeom>
        </p:spPr>
        <p:txBody>
          <a:bodyPr wrap="square">
            <a:spAutoFit/>
          </a:bodyPr>
          <a:lstStyle/>
          <a:p>
            <a:pPr marL="342900" indent="-342900" algn="just">
              <a:lnSpc>
                <a:spcPct val="80000"/>
              </a:lnSpc>
              <a:buFont typeface="Wingdings" panose="05000000000000000000" pitchFamily="2" charset="2"/>
              <a:buChar char="Ø"/>
            </a:pPr>
            <a:r>
              <a:rPr lang="lv-LV" sz="1900" dirty="0" smtClean="0"/>
              <a:t>Nepietiekama </a:t>
            </a:r>
            <a:r>
              <a:rPr lang="lv-LV" sz="1900" dirty="0"/>
              <a:t>bērnu un jauniešu fiziskā aktivitāte un ierobežotas iespējas ikvienam bērnam un jaunietim iesaistīties sporta </a:t>
            </a:r>
            <a:r>
              <a:rPr lang="lv-LV" sz="1900" dirty="0" smtClean="0"/>
              <a:t>nodarbībās</a:t>
            </a:r>
          </a:p>
          <a:p>
            <a:pPr marL="342900" indent="-342900" algn="just">
              <a:lnSpc>
                <a:spcPct val="80000"/>
              </a:lnSpc>
              <a:buFont typeface="Wingdings" panose="05000000000000000000" pitchFamily="2" charset="2"/>
              <a:buChar char="Ø"/>
            </a:pPr>
            <a:endParaRPr lang="lv-LV" sz="1900" dirty="0"/>
          </a:p>
          <a:p>
            <a:pPr marL="342900" indent="-342900" algn="just">
              <a:lnSpc>
                <a:spcPct val="80000"/>
              </a:lnSpc>
              <a:buFont typeface="Wingdings" panose="05000000000000000000" pitchFamily="2" charset="2"/>
              <a:buChar char="Ø"/>
            </a:pPr>
            <a:r>
              <a:rPr lang="lv-LV" sz="1900" dirty="0"/>
              <a:t>Nepietiekama sporta stundu kvalitāte, prasības un augsts atbrīvojumu skaits no sporta stundām/nodarbībām vispārizglītojošās iestādēs, nepietiekama bērnu un jauniešu ar veselības problēmām iesaiste sporta </a:t>
            </a:r>
            <a:r>
              <a:rPr lang="lv-LV" sz="1900" dirty="0" smtClean="0"/>
              <a:t>stundās</a:t>
            </a:r>
          </a:p>
          <a:p>
            <a:pPr marL="342900" indent="-342900" algn="just">
              <a:lnSpc>
                <a:spcPct val="80000"/>
              </a:lnSpc>
              <a:buFont typeface="Wingdings" panose="05000000000000000000" pitchFamily="2" charset="2"/>
              <a:buChar char="Ø"/>
            </a:pPr>
            <a:endParaRPr lang="lv-LV" sz="1900" dirty="0"/>
          </a:p>
          <a:p>
            <a:pPr marL="342900" indent="-342900" algn="just">
              <a:lnSpc>
                <a:spcPct val="80000"/>
              </a:lnSpc>
              <a:buFont typeface="Wingdings" panose="05000000000000000000" pitchFamily="2" charset="2"/>
              <a:buChar char="Ø"/>
            </a:pPr>
            <a:r>
              <a:rPr lang="lv-LV" sz="1900" dirty="0"/>
              <a:t>Valsts atbalsta trūkums sporta izglītības programmu īstenošanai (it īpaši profesionālās ievirzes sporta izglītības iestādēs</a:t>
            </a:r>
            <a:r>
              <a:rPr lang="lv-LV" sz="1900" dirty="0" smtClean="0"/>
              <a:t>)</a:t>
            </a:r>
          </a:p>
          <a:p>
            <a:pPr marL="342900" indent="-342900" algn="just">
              <a:lnSpc>
                <a:spcPct val="80000"/>
              </a:lnSpc>
              <a:buFont typeface="Wingdings" panose="05000000000000000000" pitchFamily="2" charset="2"/>
              <a:buChar char="Ø"/>
            </a:pPr>
            <a:endParaRPr lang="lv-LV" sz="1900" dirty="0"/>
          </a:p>
          <a:p>
            <a:pPr marL="342900" indent="-342900" algn="just">
              <a:lnSpc>
                <a:spcPct val="80000"/>
              </a:lnSpc>
              <a:buFont typeface="Wingdings" panose="05000000000000000000" pitchFamily="2" charset="2"/>
              <a:buChar char="Ø"/>
            </a:pPr>
            <a:r>
              <a:rPr lang="lv-LV" sz="1900" dirty="0"/>
              <a:t>Fiziskajām aktivitātēm un sportošanai atbilstošas vides un infrastruktūras </a:t>
            </a:r>
            <a:r>
              <a:rPr lang="lv-LV" sz="1900" dirty="0" smtClean="0"/>
              <a:t>trūkums</a:t>
            </a:r>
            <a:endParaRPr lang="en-US" sz="1900" i="1" dirty="0"/>
          </a:p>
        </p:txBody>
      </p:sp>
    </p:spTree>
    <p:extLst>
      <p:ext uri="{BB962C8B-B14F-4D97-AF65-F5344CB8AC3E}">
        <p14:creationId xmlns:p14="http://schemas.microsoft.com/office/powerpoint/2010/main" val="16499372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96340" y="0"/>
            <a:ext cx="1761743" cy="1957799"/>
          </a:xfrm>
          <a:prstGeom prst="rect">
            <a:avLst/>
          </a:prstGeom>
        </p:spPr>
      </p:pic>
      <p:sp>
        <p:nvSpPr>
          <p:cNvPr id="4" name="Title 1"/>
          <p:cNvSpPr txBox="1">
            <a:spLocks/>
          </p:cNvSpPr>
          <p:nvPr/>
        </p:nvSpPr>
        <p:spPr>
          <a:xfrm>
            <a:off x="1445647" y="206896"/>
            <a:ext cx="7698353" cy="1143000"/>
          </a:xfrm>
          <a:prstGeom prst="rect">
            <a:avLst/>
          </a:prstGeom>
        </p:spPr>
        <p:txBody>
          <a:bodyPr vert="horz" lIns="93957" tIns="46979" rIns="93957" bIns="46979" rtlCol="0" anchor="ctr">
            <a:normAutofit/>
          </a:bodyPr>
          <a:lstStyle>
            <a:lvl1pPr algn="ctr" defTabSz="939575" rtl="0" eaLnBrk="1" latinLnBrk="0" hangingPunct="1">
              <a:spcBef>
                <a:spcPct val="0"/>
              </a:spcBef>
              <a:buNone/>
              <a:defRPr sz="4500" kern="1200">
                <a:solidFill>
                  <a:schemeClr val="tx1"/>
                </a:solidFill>
                <a:latin typeface="+mj-lt"/>
                <a:ea typeface="+mj-ea"/>
                <a:cs typeface="+mj-cs"/>
              </a:defRPr>
            </a:lvl1pPr>
          </a:lstStyle>
          <a:p>
            <a:r>
              <a:rPr lang="it-IT" sz="2600" b="1" dirty="0">
                <a:solidFill>
                  <a:schemeClr val="accent3">
                    <a:lumMod val="75000"/>
                  </a:schemeClr>
                </a:solidFill>
              </a:rPr>
              <a:t>Sporta politikas </a:t>
            </a:r>
            <a:r>
              <a:rPr lang="lv-LV" sz="2600" b="1" dirty="0" smtClean="0">
                <a:solidFill>
                  <a:schemeClr val="accent3">
                    <a:lumMod val="75000"/>
                  </a:schemeClr>
                </a:solidFill>
              </a:rPr>
              <a:t>pamatnostādnēs 2014.-2020.gadam noteiktais </a:t>
            </a:r>
            <a:r>
              <a:rPr lang="it-IT" sz="2600" b="1" dirty="0" smtClean="0">
                <a:solidFill>
                  <a:schemeClr val="accent3">
                    <a:lumMod val="75000"/>
                  </a:schemeClr>
                </a:solidFill>
              </a:rPr>
              <a:t>vadmotīvs</a:t>
            </a:r>
            <a:r>
              <a:rPr lang="it-IT" sz="2600" b="1" dirty="0">
                <a:solidFill>
                  <a:schemeClr val="accent3">
                    <a:lumMod val="75000"/>
                  </a:schemeClr>
                </a:solidFill>
              </a:rPr>
              <a:t>, </a:t>
            </a:r>
            <a:r>
              <a:rPr lang="it-IT" sz="2600" b="1" dirty="0" smtClean="0">
                <a:solidFill>
                  <a:schemeClr val="accent3">
                    <a:lumMod val="75000"/>
                  </a:schemeClr>
                </a:solidFill>
              </a:rPr>
              <a:t>virzieni</a:t>
            </a:r>
            <a:r>
              <a:rPr lang="lv-LV" sz="2600" b="1" dirty="0" smtClean="0">
                <a:solidFill>
                  <a:schemeClr val="accent3">
                    <a:lumMod val="75000"/>
                  </a:schemeClr>
                </a:solidFill>
              </a:rPr>
              <a:t> </a:t>
            </a:r>
            <a:r>
              <a:rPr lang="it-IT" sz="2600" b="1" dirty="0" smtClean="0">
                <a:solidFill>
                  <a:schemeClr val="accent3">
                    <a:lumMod val="75000"/>
                  </a:schemeClr>
                </a:solidFill>
              </a:rPr>
              <a:t>un </a:t>
            </a:r>
            <a:r>
              <a:rPr lang="it-IT" sz="2600" b="1" dirty="0">
                <a:solidFill>
                  <a:schemeClr val="accent3">
                    <a:lumMod val="75000"/>
                  </a:schemeClr>
                </a:solidFill>
              </a:rPr>
              <a:t>prioritātes</a:t>
            </a:r>
            <a:endParaRPr lang="lv-LV" sz="2600" dirty="0">
              <a:solidFill>
                <a:schemeClr val="accent3">
                  <a:lumMod val="75000"/>
                </a:schemeClr>
              </a:solidFill>
            </a:endParaRPr>
          </a:p>
        </p:txBody>
      </p:sp>
      <p:sp>
        <p:nvSpPr>
          <p:cNvPr id="2" name="Rectangle 1"/>
          <p:cNvSpPr/>
          <p:nvPr/>
        </p:nvSpPr>
        <p:spPr>
          <a:xfrm>
            <a:off x="296340" y="1676400"/>
            <a:ext cx="8542860" cy="5004447"/>
          </a:xfrm>
          <a:prstGeom prst="rect">
            <a:avLst/>
          </a:prstGeom>
        </p:spPr>
        <p:txBody>
          <a:bodyPr wrap="square">
            <a:spAutoFit/>
          </a:bodyPr>
          <a:lstStyle/>
          <a:p>
            <a:pPr algn="just">
              <a:lnSpc>
                <a:spcPct val="80000"/>
              </a:lnSpc>
              <a:buNone/>
            </a:pPr>
            <a:r>
              <a:rPr lang="lv-LV" sz="1900" b="1" u="sng" dirty="0"/>
              <a:t>Vadmotīvs</a:t>
            </a:r>
            <a:r>
              <a:rPr lang="lv-LV" sz="1900" dirty="0"/>
              <a:t>:</a:t>
            </a:r>
            <a:r>
              <a:rPr lang="lv-LV" sz="1900" dirty="0">
                <a:solidFill>
                  <a:srgbClr val="FF0000"/>
                </a:solidFill>
              </a:rPr>
              <a:t> </a:t>
            </a:r>
            <a:r>
              <a:rPr lang="lv-LV" sz="1900" b="1" dirty="0">
                <a:solidFill>
                  <a:srgbClr val="FF0000"/>
                </a:solidFill>
              </a:rPr>
              <a:t>SPORTS – DZĪVES KVALITĀTEI</a:t>
            </a:r>
            <a:r>
              <a:rPr lang="lv-LV" sz="1900" b="1" dirty="0" smtClean="0">
                <a:solidFill>
                  <a:srgbClr val="FF0000"/>
                </a:solidFill>
              </a:rPr>
              <a:t>!</a:t>
            </a:r>
          </a:p>
          <a:p>
            <a:pPr algn="just">
              <a:lnSpc>
                <a:spcPct val="80000"/>
              </a:lnSpc>
              <a:buNone/>
            </a:pPr>
            <a:endParaRPr lang="lv-LV" sz="1900" b="1" dirty="0">
              <a:solidFill>
                <a:srgbClr val="FF0000"/>
              </a:solidFill>
            </a:endParaRPr>
          </a:p>
          <a:p>
            <a:pPr algn="just">
              <a:lnSpc>
                <a:spcPct val="80000"/>
              </a:lnSpc>
            </a:pPr>
            <a:r>
              <a:rPr lang="lv-LV" sz="1900" b="1" u="sng" dirty="0" smtClean="0"/>
              <a:t>Virzieni</a:t>
            </a:r>
            <a:r>
              <a:rPr lang="lv-LV" sz="1900" b="1" u="sng" dirty="0"/>
              <a:t>:</a:t>
            </a:r>
          </a:p>
          <a:p>
            <a:pPr marL="285750" indent="-285750" algn="just">
              <a:lnSpc>
                <a:spcPct val="80000"/>
              </a:lnSpc>
              <a:buFont typeface="Wingdings" panose="05000000000000000000" pitchFamily="2" charset="2"/>
              <a:buChar char="Ø"/>
            </a:pPr>
            <a:r>
              <a:rPr lang="lv-LV" sz="1900" dirty="0">
                <a:solidFill>
                  <a:schemeClr val="accent2"/>
                </a:solidFill>
              </a:rPr>
              <a:t>Bērnu un jauniešu sports </a:t>
            </a:r>
            <a:r>
              <a:rPr lang="lv-LV" sz="1900" dirty="0"/>
              <a:t>– nodrošināt iespējas ikvienam bērnam un jaunietim iesaistīties sporta nodarbībās, piemērojot fizisko aktivitāšu veidus atbilstoši viņa fiziskajai sagatavotībai un </a:t>
            </a:r>
            <a:r>
              <a:rPr lang="lv-LV" sz="1900" dirty="0" smtClean="0"/>
              <a:t>interesēm.</a:t>
            </a:r>
            <a:endParaRPr lang="lv-LV" sz="1900" dirty="0"/>
          </a:p>
          <a:p>
            <a:pPr marL="285750" indent="-285750" algn="just">
              <a:lnSpc>
                <a:spcPct val="80000"/>
              </a:lnSpc>
              <a:buFont typeface="Wingdings" panose="05000000000000000000" pitchFamily="2" charset="2"/>
              <a:buChar char="Ø"/>
            </a:pPr>
            <a:r>
              <a:rPr lang="lv-LV" sz="1900" dirty="0">
                <a:solidFill>
                  <a:schemeClr val="accent2"/>
                </a:solidFill>
              </a:rPr>
              <a:t>Sports visiem </a:t>
            </a:r>
            <a:r>
              <a:rPr lang="lv-LV" sz="1900" dirty="0" smtClean="0">
                <a:solidFill>
                  <a:schemeClr val="accent2"/>
                </a:solidFill>
              </a:rPr>
              <a:t>(Tautas sports) </a:t>
            </a:r>
            <a:r>
              <a:rPr lang="lv-LV" sz="1900" dirty="0" smtClean="0"/>
              <a:t>– </a:t>
            </a:r>
            <a:r>
              <a:rPr lang="lv-LV" sz="1900" dirty="0"/>
              <a:t>nodrošināt iespēju ikvienam iedzīvotājam iesaistīties regulārās fiziskās aktivitātēs un veselību veicinošos sporta pasākumos, kā arī veidot iedzīvotāju izpratni par fizisko aktivitāšu nozīmi veselības saglabāšanā un nostiprināšanā.</a:t>
            </a:r>
          </a:p>
          <a:p>
            <a:pPr marL="285750" indent="-285750" algn="just">
              <a:lnSpc>
                <a:spcPct val="80000"/>
              </a:lnSpc>
              <a:buFont typeface="Wingdings" panose="05000000000000000000" pitchFamily="2" charset="2"/>
              <a:buChar char="Ø"/>
            </a:pPr>
            <a:r>
              <a:rPr lang="lv-LV" sz="1900" dirty="0">
                <a:solidFill>
                  <a:schemeClr val="accent2"/>
                </a:solidFill>
              </a:rPr>
              <a:t>Augstu sasniegumu sports </a:t>
            </a:r>
            <a:r>
              <a:rPr lang="lv-LV" sz="1900" dirty="0"/>
              <a:t>– nodrošināt, lai augsta līmeņa sportisti un valsts izlases (t.sk. komandu sporta spēlēs) varētu sagatavoties un startēt Olimpiskajās spēlēs, Pasaules spēlēs, pasaules un Eiropas čempionātos, pasaules līmeņa prāta sporta spēlēs (sporta spēļu kvalifikācijas turnīros un finālsacensībās).</a:t>
            </a:r>
          </a:p>
          <a:p>
            <a:pPr marL="285750" indent="-285750" algn="just">
              <a:lnSpc>
                <a:spcPct val="80000"/>
              </a:lnSpc>
              <a:buFont typeface="Wingdings" panose="05000000000000000000" pitchFamily="2" charset="2"/>
              <a:buChar char="Ø"/>
            </a:pPr>
            <a:r>
              <a:rPr lang="lv-LV" sz="1900" dirty="0">
                <a:solidFill>
                  <a:schemeClr val="accent2"/>
                </a:solidFill>
              </a:rPr>
              <a:t>Pielāgotais sports </a:t>
            </a:r>
            <a:r>
              <a:rPr lang="lv-LV" sz="1900" dirty="0"/>
              <a:t>– nodrošināt, lai cilvēki ar invaliditāti varētu nodarboties ar sportu atbilstoši viņu interesēm un spējām iesaistīties pielāgotās sporta aktivitātēs, atbalstot labāko sportistu ar invaliditāti startus </a:t>
            </a:r>
            <a:r>
              <a:rPr lang="lv-LV" sz="1900" dirty="0" err="1"/>
              <a:t>Paralimpiskajās</a:t>
            </a:r>
            <a:r>
              <a:rPr lang="lv-LV" sz="1900" dirty="0"/>
              <a:t> spēlēs, Nedzirdīgo spēlēs (</a:t>
            </a:r>
            <a:r>
              <a:rPr lang="lv-LV" sz="1900" i="1" dirty="0" err="1"/>
              <a:t>Deaflympics</a:t>
            </a:r>
            <a:r>
              <a:rPr lang="lv-LV" sz="1900" dirty="0"/>
              <a:t>), Speciālās Olimpiādes spēlēs, kā arī pasaules un Eiropas čempionātos</a:t>
            </a:r>
            <a:r>
              <a:rPr lang="lv-LV" sz="1900" dirty="0" smtClean="0"/>
              <a:t>.</a:t>
            </a:r>
          </a:p>
          <a:p>
            <a:pPr algn="just">
              <a:lnSpc>
                <a:spcPct val="80000"/>
              </a:lnSpc>
            </a:pPr>
            <a:endParaRPr lang="lv-LV" sz="1900" dirty="0" smtClean="0"/>
          </a:p>
          <a:p>
            <a:pPr algn="just">
              <a:lnSpc>
                <a:spcPct val="80000"/>
              </a:lnSpc>
            </a:pPr>
            <a:r>
              <a:rPr lang="lv-LV" sz="1900" dirty="0" smtClean="0"/>
              <a:t>Par </a:t>
            </a:r>
            <a:r>
              <a:rPr lang="lv-LV" sz="1900" b="1" u="sng" dirty="0"/>
              <a:t>prioritāriem</a:t>
            </a:r>
            <a:r>
              <a:rPr lang="lv-LV" sz="1900" dirty="0"/>
              <a:t> atzīstama </a:t>
            </a:r>
            <a:r>
              <a:rPr lang="lv-LV" sz="1900" u="sng" dirty="0"/>
              <a:t>Bērnu un jauniešu sporta </a:t>
            </a:r>
            <a:r>
              <a:rPr lang="lv-LV" sz="1900" dirty="0"/>
              <a:t>un </a:t>
            </a:r>
            <a:r>
              <a:rPr lang="lv-LV" sz="1900" u="sng" dirty="0"/>
              <a:t>Sports visiem </a:t>
            </a:r>
            <a:r>
              <a:rPr lang="lv-LV" sz="1900" dirty="0"/>
              <a:t>attīstība.</a:t>
            </a:r>
          </a:p>
        </p:txBody>
      </p:sp>
    </p:spTree>
    <p:extLst>
      <p:ext uri="{BB962C8B-B14F-4D97-AF65-F5344CB8AC3E}">
        <p14:creationId xmlns:p14="http://schemas.microsoft.com/office/powerpoint/2010/main" val="16923552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par>
                          <p:cTn id="11" fill="hold">
                            <p:stCondLst>
                              <p:cond delay="0"/>
                            </p:stCondLst>
                            <p:childTnLst>
                              <p:par>
                                <p:cTn id="12" presetID="1" presetClass="entr" presetSubtype="0" fill="hold" nodeType="afterEffect">
                                  <p:stCondLst>
                                    <p:cond delay="0"/>
                                  </p:stCondLst>
                                  <p:childTnLst>
                                    <p:set>
                                      <p:cBhvr>
                                        <p:cTn id="13"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nodeType="clickEffect">
                                  <p:stCondLst>
                                    <p:cond delay="0"/>
                                  </p:stCondLst>
                                  <p:childTnLst>
                                    <p:set>
                                      <p:cBhvr>
                                        <p:cTn id="17"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nodeType="clickEffect">
                                  <p:stCondLst>
                                    <p:cond delay="0"/>
                                  </p:stCondLst>
                                  <p:childTnLst>
                                    <p:set>
                                      <p:cBhvr>
                                        <p:cTn id="21"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nodeType="clickEffect">
                                  <p:stCondLst>
                                    <p:cond delay="0"/>
                                  </p:stCondLst>
                                  <p:childTnLst>
                                    <p:set>
                                      <p:cBhvr>
                                        <p:cTn id="25"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nodeType="clickEffect">
                                  <p:stCondLst>
                                    <p:cond delay="0"/>
                                  </p:stCondLst>
                                  <p:childTnLst>
                                    <p:set>
                                      <p:cBhvr>
                                        <p:cTn id="29"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96340" y="0"/>
            <a:ext cx="1761743" cy="1957799"/>
          </a:xfrm>
          <a:prstGeom prst="rect">
            <a:avLst/>
          </a:prstGeom>
        </p:spPr>
      </p:pic>
      <p:sp>
        <p:nvSpPr>
          <p:cNvPr id="4" name="Title 1"/>
          <p:cNvSpPr txBox="1">
            <a:spLocks/>
          </p:cNvSpPr>
          <p:nvPr/>
        </p:nvSpPr>
        <p:spPr>
          <a:xfrm>
            <a:off x="1445647" y="206896"/>
            <a:ext cx="7698353" cy="1143000"/>
          </a:xfrm>
          <a:prstGeom prst="rect">
            <a:avLst/>
          </a:prstGeom>
        </p:spPr>
        <p:txBody>
          <a:bodyPr vert="horz" lIns="93957" tIns="46979" rIns="93957" bIns="46979" rtlCol="0" anchor="ctr">
            <a:normAutofit/>
          </a:bodyPr>
          <a:lstStyle>
            <a:lvl1pPr algn="ctr" defTabSz="939575" rtl="0" eaLnBrk="1" latinLnBrk="0" hangingPunct="1">
              <a:spcBef>
                <a:spcPct val="0"/>
              </a:spcBef>
              <a:buNone/>
              <a:defRPr sz="4500" kern="1200">
                <a:solidFill>
                  <a:schemeClr val="tx1"/>
                </a:solidFill>
                <a:latin typeface="+mj-lt"/>
                <a:ea typeface="+mj-ea"/>
                <a:cs typeface="+mj-cs"/>
              </a:defRPr>
            </a:lvl1pPr>
          </a:lstStyle>
          <a:p>
            <a:r>
              <a:rPr lang="lv-LV" sz="2600" b="1" dirty="0">
                <a:solidFill>
                  <a:schemeClr val="accent3">
                    <a:lumMod val="75000"/>
                  </a:schemeClr>
                </a:solidFill>
              </a:rPr>
              <a:t>Sporta politikas mērķis un apakšmērķi</a:t>
            </a:r>
            <a:endParaRPr lang="lv-LV" sz="2600" dirty="0">
              <a:solidFill>
                <a:schemeClr val="accent3">
                  <a:lumMod val="75000"/>
                </a:schemeClr>
              </a:solidFill>
            </a:endParaRPr>
          </a:p>
        </p:txBody>
      </p:sp>
      <p:sp>
        <p:nvSpPr>
          <p:cNvPr id="6" name="Content Placeholder 2"/>
          <p:cNvSpPr txBox="1">
            <a:spLocks/>
          </p:cNvSpPr>
          <p:nvPr/>
        </p:nvSpPr>
        <p:spPr>
          <a:xfrm>
            <a:off x="395536" y="1700808"/>
            <a:ext cx="8229600" cy="4248472"/>
          </a:xfrm>
          <a:prstGeom prst="rect">
            <a:avLst/>
          </a:prstGeom>
        </p:spPr>
        <p:txBody>
          <a:bodyPr vert="horz" lIns="93957" tIns="46979" rIns="93957" bIns="46979" rtlCol="0">
            <a:noAutofit/>
          </a:bodyPr>
          <a:lstStyle>
            <a:lvl1pPr marL="0" indent="0" algn="ctr" defTabSz="939575" rtl="0" eaLnBrk="1" latinLnBrk="0" hangingPunct="1">
              <a:spcBef>
                <a:spcPct val="20000"/>
              </a:spcBef>
              <a:buFont typeface="Arial" pitchFamily="34" charset="0"/>
              <a:buNone/>
              <a:defRPr sz="3300" kern="1200">
                <a:solidFill>
                  <a:schemeClr val="tx1">
                    <a:tint val="75000"/>
                  </a:schemeClr>
                </a:solidFill>
                <a:latin typeface="+mn-lt"/>
                <a:ea typeface="+mn-ea"/>
                <a:cs typeface="+mn-cs"/>
              </a:defRPr>
            </a:lvl1pPr>
            <a:lvl2pPr marL="469788" indent="0" algn="ctr" defTabSz="939575" rtl="0" eaLnBrk="1" latinLnBrk="0" hangingPunct="1">
              <a:spcBef>
                <a:spcPct val="20000"/>
              </a:spcBef>
              <a:buFont typeface="Arial" pitchFamily="34" charset="0"/>
              <a:buNone/>
              <a:defRPr sz="2900" kern="1200">
                <a:solidFill>
                  <a:schemeClr val="tx1">
                    <a:tint val="75000"/>
                  </a:schemeClr>
                </a:solidFill>
                <a:latin typeface="+mn-lt"/>
                <a:ea typeface="+mn-ea"/>
                <a:cs typeface="+mn-cs"/>
              </a:defRPr>
            </a:lvl2pPr>
            <a:lvl3pPr marL="939575" indent="0" algn="ctr" defTabSz="939575" rtl="0" eaLnBrk="1" latinLnBrk="0" hangingPunct="1">
              <a:spcBef>
                <a:spcPct val="20000"/>
              </a:spcBef>
              <a:buFont typeface="Arial" pitchFamily="34" charset="0"/>
              <a:buNone/>
              <a:defRPr sz="2500" kern="1200">
                <a:solidFill>
                  <a:schemeClr val="tx1">
                    <a:tint val="75000"/>
                  </a:schemeClr>
                </a:solidFill>
                <a:latin typeface="+mn-lt"/>
                <a:ea typeface="+mn-ea"/>
                <a:cs typeface="+mn-cs"/>
              </a:defRPr>
            </a:lvl3pPr>
            <a:lvl4pPr marL="1409365" indent="0" algn="ctr" defTabSz="939575" rtl="0" eaLnBrk="1" latinLnBrk="0" hangingPunct="1">
              <a:spcBef>
                <a:spcPct val="20000"/>
              </a:spcBef>
              <a:buFont typeface="Arial" pitchFamily="34" charset="0"/>
              <a:buNone/>
              <a:defRPr sz="1900" kern="1200">
                <a:solidFill>
                  <a:schemeClr val="tx1">
                    <a:tint val="75000"/>
                  </a:schemeClr>
                </a:solidFill>
                <a:latin typeface="+mn-lt"/>
                <a:ea typeface="+mn-ea"/>
                <a:cs typeface="+mn-cs"/>
              </a:defRPr>
            </a:lvl4pPr>
            <a:lvl5pPr marL="1879152" indent="0" algn="ctr" defTabSz="939575" rtl="0" eaLnBrk="1" latinLnBrk="0" hangingPunct="1">
              <a:spcBef>
                <a:spcPct val="20000"/>
              </a:spcBef>
              <a:buFont typeface="Arial" pitchFamily="34" charset="0"/>
              <a:buNone/>
              <a:defRPr sz="1900" kern="1200">
                <a:solidFill>
                  <a:schemeClr val="tx1">
                    <a:tint val="75000"/>
                  </a:schemeClr>
                </a:solidFill>
                <a:latin typeface="+mn-lt"/>
                <a:ea typeface="+mn-ea"/>
                <a:cs typeface="+mn-cs"/>
              </a:defRPr>
            </a:lvl5pPr>
            <a:lvl6pPr marL="2348940" indent="0" algn="ctr" defTabSz="939575" rtl="0" eaLnBrk="1" latinLnBrk="0" hangingPunct="1">
              <a:spcBef>
                <a:spcPct val="20000"/>
              </a:spcBef>
              <a:buFont typeface="Arial" pitchFamily="34" charset="0"/>
              <a:buNone/>
              <a:defRPr sz="1900" kern="1200">
                <a:solidFill>
                  <a:schemeClr val="tx1">
                    <a:tint val="75000"/>
                  </a:schemeClr>
                </a:solidFill>
                <a:latin typeface="+mn-lt"/>
                <a:ea typeface="+mn-ea"/>
                <a:cs typeface="+mn-cs"/>
              </a:defRPr>
            </a:lvl6pPr>
            <a:lvl7pPr marL="2818729" indent="0" algn="ctr" defTabSz="939575" rtl="0" eaLnBrk="1" latinLnBrk="0" hangingPunct="1">
              <a:spcBef>
                <a:spcPct val="20000"/>
              </a:spcBef>
              <a:buFont typeface="Arial" pitchFamily="34" charset="0"/>
              <a:buNone/>
              <a:defRPr sz="1900" kern="1200">
                <a:solidFill>
                  <a:schemeClr val="tx1">
                    <a:tint val="75000"/>
                  </a:schemeClr>
                </a:solidFill>
                <a:latin typeface="+mn-lt"/>
                <a:ea typeface="+mn-ea"/>
                <a:cs typeface="+mn-cs"/>
              </a:defRPr>
            </a:lvl7pPr>
            <a:lvl8pPr marL="3288515" indent="0" algn="ctr" defTabSz="939575" rtl="0" eaLnBrk="1" latinLnBrk="0" hangingPunct="1">
              <a:spcBef>
                <a:spcPct val="20000"/>
              </a:spcBef>
              <a:buFont typeface="Arial" pitchFamily="34" charset="0"/>
              <a:buNone/>
              <a:defRPr sz="1900" kern="1200">
                <a:solidFill>
                  <a:schemeClr val="tx1">
                    <a:tint val="75000"/>
                  </a:schemeClr>
                </a:solidFill>
                <a:latin typeface="+mn-lt"/>
                <a:ea typeface="+mn-ea"/>
                <a:cs typeface="+mn-cs"/>
              </a:defRPr>
            </a:lvl8pPr>
            <a:lvl9pPr marL="3758305" indent="0" algn="ctr" defTabSz="939575" rtl="0" eaLnBrk="1" latinLnBrk="0" hangingPunct="1">
              <a:spcBef>
                <a:spcPct val="20000"/>
              </a:spcBef>
              <a:buFont typeface="Arial" pitchFamily="34" charset="0"/>
              <a:buNone/>
              <a:defRPr sz="1900" kern="1200">
                <a:solidFill>
                  <a:schemeClr val="tx1">
                    <a:tint val="75000"/>
                  </a:schemeClr>
                </a:solidFill>
                <a:latin typeface="+mn-lt"/>
                <a:ea typeface="+mn-ea"/>
                <a:cs typeface="+mn-cs"/>
              </a:defRPr>
            </a:lvl9pPr>
          </a:lstStyle>
          <a:p>
            <a:pPr marL="892175" indent="-892175" algn="just">
              <a:lnSpc>
                <a:spcPct val="80000"/>
              </a:lnSpc>
            </a:pPr>
            <a:r>
              <a:rPr lang="lv-LV" sz="1900" b="1" u="sng" dirty="0" smtClean="0">
                <a:solidFill>
                  <a:schemeClr val="tx1"/>
                </a:solidFill>
              </a:rPr>
              <a:t>Mērķis</a:t>
            </a:r>
            <a:r>
              <a:rPr lang="lv-LV" sz="1900" dirty="0" smtClean="0">
                <a:solidFill>
                  <a:schemeClr val="tx1"/>
                </a:solidFill>
              </a:rPr>
              <a:t>: palielināt Latvijas iedzīvotāju īpatsvaru, kas vismaz 1-2 reizes nedēļā nodarbojas ar fiziskām vai sportiskām </a:t>
            </a:r>
            <a:r>
              <a:rPr lang="lv-LV" sz="1900" dirty="0" smtClean="0">
                <a:solidFill>
                  <a:schemeClr val="tx1"/>
                </a:solidFill>
              </a:rPr>
              <a:t>aktivitātēm</a:t>
            </a:r>
            <a:endParaRPr lang="lv-LV" sz="1900" dirty="0" smtClean="0">
              <a:solidFill>
                <a:schemeClr val="tx1"/>
              </a:solidFill>
            </a:endParaRPr>
          </a:p>
          <a:p>
            <a:pPr algn="just">
              <a:lnSpc>
                <a:spcPct val="80000"/>
              </a:lnSpc>
            </a:pPr>
            <a:endParaRPr lang="lv-LV" sz="1900" dirty="0" smtClean="0">
              <a:solidFill>
                <a:schemeClr val="tx1"/>
              </a:solidFill>
            </a:endParaRPr>
          </a:p>
          <a:p>
            <a:pPr algn="just">
              <a:lnSpc>
                <a:spcPct val="80000"/>
              </a:lnSpc>
            </a:pPr>
            <a:r>
              <a:rPr lang="lv-LV" sz="1900" b="1" u="sng" dirty="0" smtClean="0">
                <a:solidFill>
                  <a:schemeClr val="tx1"/>
                </a:solidFill>
              </a:rPr>
              <a:t>Apakšmērķi:</a:t>
            </a:r>
          </a:p>
          <a:p>
            <a:pPr marL="342900" indent="-342900" algn="just">
              <a:lnSpc>
                <a:spcPct val="80000"/>
              </a:lnSpc>
              <a:buFont typeface="Wingdings" panose="05000000000000000000" pitchFamily="2" charset="2"/>
              <a:buChar char="Ø"/>
            </a:pPr>
            <a:r>
              <a:rPr lang="lv-LV" sz="1900" dirty="0" smtClean="0">
                <a:solidFill>
                  <a:schemeClr val="tx1"/>
                </a:solidFill>
              </a:rPr>
              <a:t>Veicināt iedzīvotāju (it īpaši bērnu un jauniešu) fizisko </a:t>
            </a:r>
            <a:r>
              <a:rPr lang="lv-LV" sz="1900" dirty="0" smtClean="0">
                <a:solidFill>
                  <a:schemeClr val="tx1"/>
                </a:solidFill>
              </a:rPr>
              <a:t>aktivitāti</a:t>
            </a:r>
            <a:endParaRPr lang="lv-LV" sz="1900" dirty="0" smtClean="0">
              <a:solidFill>
                <a:schemeClr val="tx1"/>
              </a:solidFill>
            </a:endParaRPr>
          </a:p>
          <a:p>
            <a:pPr marL="342900" indent="-342900" algn="just">
              <a:lnSpc>
                <a:spcPct val="80000"/>
              </a:lnSpc>
              <a:buFont typeface="Wingdings" panose="05000000000000000000" pitchFamily="2" charset="2"/>
              <a:buChar char="Ø"/>
            </a:pPr>
            <a:r>
              <a:rPr lang="lv-LV" sz="1900" dirty="0" smtClean="0">
                <a:solidFill>
                  <a:schemeClr val="tx1"/>
                </a:solidFill>
              </a:rPr>
              <a:t>Sekmēt sportistu sagatavošanas un sacensību sistēmas </a:t>
            </a:r>
            <a:r>
              <a:rPr lang="lv-LV" sz="1900" dirty="0" smtClean="0">
                <a:solidFill>
                  <a:schemeClr val="tx1"/>
                </a:solidFill>
              </a:rPr>
              <a:t>attīstību</a:t>
            </a:r>
            <a:endParaRPr lang="lv-LV" sz="1900" dirty="0" smtClean="0">
              <a:solidFill>
                <a:schemeClr val="tx1"/>
              </a:solidFill>
            </a:endParaRPr>
          </a:p>
          <a:p>
            <a:pPr marL="342900" indent="-342900" algn="just">
              <a:lnSpc>
                <a:spcPct val="80000"/>
              </a:lnSpc>
              <a:buFont typeface="Wingdings" panose="05000000000000000000" pitchFamily="2" charset="2"/>
              <a:buChar char="Ø"/>
            </a:pPr>
            <a:r>
              <a:rPr lang="lv-LV" sz="1900" dirty="0" smtClean="0">
                <a:solidFill>
                  <a:schemeClr val="tx1"/>
                </a:solidFill>
              </a:rPr>
              <a:t>Uzlabot bērnu un jauniešu ar paaugstinātu fizisko slodzi, augstu sasniegumu sportistu un sportistu ar invaliditāti veselības aprūpi un medicīnisko </a:t>
            </a:r>
            <a:r>
              <a:rPr lang="lv-LV" sz="1900" dirty="0" smtClean="0">
                <a:solidFill>
                  <a:schemeClr val="tx1"/>
                </a:solidFill>
              </a:rPr>
              <a:t>uzraudzību</a:t>
            </a:r>
            <a:endParaRPr lang="lv-LV" sz="1900" dirty="0" smtClean="0">
              <a:solidFill>
                <a:schemeClr val="tx1"/>
              </a:solidFill>
            </a:endParaRPr>
          </a:p>
          <a:p>
            <a:pPr marL="342900" indent="-342900" algn="just">
              <a:lnSpc>
                <a:spcPct val="80000"/>
              </a:lnSpc>
              <a:buFont typeface="Wingdings" panose="05000000000000000000" pitchFamily="2" charset="2"/>
              <a:buChar char="Ø"/>
            </a:pPr>
            <a:r>
              <a:rPr lang="lv-LV" sz="1900" dirty="0" smtClean="0">
                <a:solidFill>
                  <a:schemeClr val="tx1"/>
                </a:solidFill>
              </a:rPr>
              <a:t>Sekmēt sporta infrastruktūras pieejamību un </a:t>
            </a:r>
            <a:r>
              <a:rPr lang="lv-LV" sz="1900" dirty="0" smtClean="0">
                <a:solidFill>
                  <a:schemeClr val="tx1"/>
                </a:solidFill>
              </a:rPr>
              <a:t>attīstību</a:t>
            </a:r>
            <a:endParaRPr lang="lv-LV" sz="1900" dirty="0" smtClean="0">
              <a:solidFill>
                <a:schemeClr val="tx1"/>
              </a:solidFill>
            </a:endParaRPr>
          </a:p>
          <a:p>
            <a:pPr marL="342900" indent="-342900" algn="just">
              <a:lnSpc>
                <a:spcPct val="80000"/>
              </a:lnSpc>
              <a:buFont typeface="Wingdings" panose="05000000000000000000" pitchFamily="2" charset="2"/>
              <a:buChar char="Ø"/>
            </a:pPr>
            <a:r>
              <a:rPr lang="lv-LV" sz="1900" dirty="0" smtClean="0">
                <a:solidFill>
                  <a:schemeClr val="tx1"/>
                </a:solidFill>
              </a:rPr>
              <a:t>Nodrošināt ilgtspējīgu sporta finansēšanas sistēmas </a:t>
            </a:r>
            <a:r>
              <a:rPr lang="lv-LV" sz="1900" dirty="0" smtClean="0">
                <a:solidFill>
                  <a:schemeClr val="tx1"/>
                </a:solidFill>
              </a:rPr>
              <a:t>izveidi</a:t>
            </a:r>
            <a:endParaRPr lang="lv-LV" sz="1900" dirty="0" smtClean="0">
              <a:solidFill>
                <a:schemeClr val="tx1"/>
              </a:solidFill>
            </a:endParaRPr>
          </a:p>
          <a:p>
            <a:pPr algn="just">
              <a:lnSpc>
                <a:spcPct val="80000"/>
              </a:lnSpc>
              <a:buFont typeface="Wingdings" pitchFamily="2" charset="2"/>
              <a:buChar char="Ø"/>
            </a:pPr>
            <a:endParaRPr lang="lv-LV" sz="1900" dirty="0" smtClean="0">
              <a:solidFill>
                <a:schemeClr val="tx1"/>
              </a:solidFill>
            </a:endParaRPr>
          </a:p>
        </p:txBody>
      </p:sp>
      <p:graphicFrame>
        <p:nvGraphicFramePr>
          <p:cNvPr id="7" name="Diagram 6"/>
          <p:cNvGraphicFramePr/>
          <p:nvPr>
            <p:extLst>
              <p:ext uri="{D42A27DB-BD31-4B8C-83A1-F6EECF244321}">
                <p14:modId xmlns:p14="http://schemas.microsoft.com/office/powerpoint/2010/main" val="3600503540"/>
              </p:ext>
            </p:extLst>
          </p:nvPr>
        </p:nvGraphicFramePr>
        <p:xfrm>
          <a:off x="1600200" y="3200400"/>
          <a:ext cx="6096000" cy="350470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4006536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childTnLst>
                                </p:cTn>
                              </p:par>
                            </p:childTnLst>
                          </p:cTn>
                        </p:par>
                        <p:par>
                          <p:cTn id="11" fill="hold">
                            <p:stCondLst>
                              <p:cond delay="0"/>
                            </p:stCondLst>
                            <p:childTnLst>
                              <p:par>
                                <p:cTn id="12" presetID="1" presetClass="entr" presetSubtype="0" fill="hold" nodeType="afterEffect">
                                  <p:stCondLst>
                                    <p:cond delay="0"/>
                                  </p:stCondLst>
                                  <p:childTnLst>
                                    <p:set>
                                      <p:cBhvr>
                                        <p:cTn id="13"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nodeType="clickEffect">
                                  <p:stCondLst>
                                    <p:cond delay="0"/>
                                  </p:stCondLst>
                                  <p:childTnLst>
                                    <p:set>
                                      <p:cBhvr>
                                        <p:cTn id="17"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nodeType="clickEffect">
                                  <p:stCondLst>
                                    <p:cond delay="0"/>
                                  </p:stCondLst>
                                  <p:childTnLst>
                                    <p:set>
                                      <p:cBhvr>
                                        <p:cTn id="21" dur="1" fill="hold">
                                          <p:stCondLst>
                                            <p:cond delay="0"/>
                                          </p:stCondLst>
                                        </p:cTn>
                                        <p:tgtEl>
                                          <p:spTgt spid="6">
                                            <p:txEl>
                                              <p:pRg st="5" end="5"/>
                                            </p:txEl>
                                          </p:spTgt>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nodeType="clickEffect">
                                  <p:stCondLst>
                                    <p:cond delay="0"/>
                                  </p:stCondLst>
                                  <p:childTnLst>
                                    <p:set>
                                      <p:cBhvr>
                                        <p:cTn id="25" dur="1" fill="hold">
                                          <p:stCondLst>
                                            <p:cond delay="0"/>
                                          </p:stCondLst>
                                        </p:cTn>
                                        <p:tgtEl>
                                          <p:spTgt spid="6">
                                            <p:txEl>
                                              <p:pRg st="6" end="6"/>
                                            </p:txEl>
                                          </p:spTgt>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nodeType="clickEffect">
                                  <p:stCondLst>
                                    <p:cond delay="0"/>
                                  </p:stCondLst>
                                  <p:childTnLst>
                                    <p:set>
                                      <p:cBhvr>
                                        <p:cTn id="29" dur="1" fill="hold">
                                          <p:stCondLst>
                                            <p:cond delay="0"/>
                                          </p:stCondLst>
                                        </p:cTn>
                                        <p:tgtEl>
                                          <p:spTgt spid="6">
                                            <p:txEl>
                                              <p:pRg st="7" end="7"/>
                                            </p:txEl>
                                          </p:spTgt>
                                        </p:tgtEl>
                                        <p:attrNameLst>
                                          <p:attrName>style.visibility</p:attrName>
                                        </p:attrNameLst>
                                      </p:cBhvr>
                                      <p:to>
                                        <p:strVal val="visible"/>
                                      </p:to>
                                    </p:set>
                                  </p:childTnLst>
                                </p:cTn>
                              </p:par>
                            </p:childTnLst>
                          </p:cTn>
                        </p:par>
                      </p:childTnLst>
                    </p:cTn>
                  </p:par>
                  <p:par>
                    <p:cTn id="30" fill="hold">
                      <p:stCondLst>
                        <p:cond delay="indefinite"/>
                      </p:stCondLst>
                      <p:childTnLst>
                        <p:par>
                          <p:cTn id="31" fill="hold">
                            <p:stCondLst>
                              <p:cond delay="0"/>
                            </p:stCondLst>
                            <p:childTnLst>
                              <p:par>
                                <p:cTn id="32" presetID="1" presetClass="entr" presetSubtype="0" fill="hold" grpId="0" nodeType="clickEffect">
                                  <p:stCondLst>
                                    <p:cond delay="0"/>
                                  </p:stCondLst>
                                  <p:childTnLst>
                                    <p:set>
                                      <p:cBhvr>
                                        <p:cTn id="33"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7" grpId="0">
        <p:bldAsOne/>
      </p:bldGraphic>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96340" y="0"/>
            <a:ext cx="1761743" cy="1957799"/>
          </a:xfrm>
          <a:prstGeom prst="rect">
            <a:avLst/>
          </a:prstGeom>
        </p:spPr>
      </p:pic>
      <p:sp>
        <p:nvSpPr>
          <p:cNvPr id="4" name="Title 1"/>
          <p:cNvSpPr txBox="1">
            <a:spLocks/>
          </p:cNvSpPr>
          <p:nvPr/>
        </p:nvSpPr>
        <p:spPr>
          <a:xfrm>
            <a:off x="1445647" y="228600"/>
            <a:ext cx="7698353" cy="1143000"/>
          </a:xfrm>
          <a:prstGeom prst="rect">
            <a:avLst/>
          </a:prstGeom>
        </p:spPr>
        <p:txBody>
          <a:bodyPr vert="horz" lIns="93957" tIns="46979" rIns="93957" bIns="46979" rtlCol="0" anchor="ctr">
            <a:normAutofit/>
          </a:bodyPr>
          <a:lstStyle>
            <a:lvl1pPr algn="ctr" defTabSz="939575" rtl="0" eaLnBrk="1" latinLnBrk="0" hangingPunct="1">
              <a:spcBef>
                <a:spcPct val="0"/>
              </a:spcBef>
              <a:buNone/>
              <a:defRPr sz="4500" kern="1200">
                <a:solidFill>
                  <a:schemeClr val="tx1"/>
                </a:solidFill>
                <a:latin typeface="+mj-lt"/>
                <a:ea typeface="+mj-ea"/>
                <a:cs typeface="+mj-cs"/>
              </a:defRPr>
            </a:lvl1pPr>
          </a:lstStyle>
          <a:p>
            <a:r>
              <a:rPr lang="lv-LV" sz="2600" b="1" dirty="0" smtClean="0">
                <a:solidFill>
                  <a:schemeClr val="accent3">
                    <a:lumMod val="75000"/>
                  </a:schemeClr>
                </a:solidFill>
              </a:rPr>
              <a:t>Fizisko aktivitāšu biežums </a:t>
            </a:r>
          </a:p>
          <a:p>
            <a:r>
              <a:rPr lang="lv-LV" sz="2600" b="1" dirty="0" smtClean="0">
                <a:solidFill>
                  <a:schemeClr val="accent3">
                    <a:lumMod val="75000"/>
                  </a:schemeClr>
                </a:solidFill>
              </a:rPr>
              <a:t>Latvijā salīdzinot ar vidējo Eiropas Savienībā (%)</a:t>
            </a:r>
            <a:endParaRPr lang="lv-LV" sz="2600" dirty="0">
              <a:solidFill>
                <a:schemeClr val="accent3">
                  <a:lumMod val="75000"/>
                </a:schemeClr>
              </a:solidFill>
            </a:endParaRPr>
          </a:p>
        </p:txBody>
      </p:sp>
      <p:sp>
        <p:nvSpPr>
          <p:cNvPr id="13" name="Rectangle 12"/>
          <p:cNvSpPr/>
          <p:nvPr/>
        </p:nvSpPr>
        <p:spPr>
          <a:xfrm>
            <a:off x="1828800" y="6172200"/>
            <a:ext cx="7094311" cy="978729"/>
          </a:xfrm>
          <a:prstGeom prst="rect">
            <a:avLst/>
          </a:prstGeom>
        </p:spPr>
        <p:txBody>
          <a:bodyPr wrap="square">
            <a:spAutoFit/>
          </a:bodyPr>
          <a:lstStyle/>
          <a:p>
            <a:pPr algn="r">
              <a:lnSpc>
                <a:spcPct val="80000"/>
              </a:lnSpc>
              <a:buNone/>
            </a:pPr>
            <a:r>
              <a:rPr lang="en-US" sz="1800" i="1" dirty="0"/>
              <a:t>Survey on Sport and Physical Activity, Special </a:t>
            </a:r>
            <a:r>
              <a:rPr lang="en-US" sz="1800" i="1" dirty="0" smtClean="0"/>
              <a:t>Eurobarometer</a:t>
            </a:r>
            <a:r>
              <a:rPr lang="lv-LV" sz="1800" i="1" dirty="0" smtClean="0"/>
              <a:t> (2014)</a:t>
            </a:r>
            <a:r>
              <a:rPr lang="lv-LV" sz="1800" dirty="0" smtClean="0"/>
              <a:t>: </a:t>
            </a:r>
            <a:r>
              <a:rPr lang="lv-LV" sz="1800" dirty="0">
                <a:hlinkClick r:id="rId3"/>
              </a:rPr>
              <a:t>http://</a:t>
            </a:r>
            <a:r>
              <a:rPr lang="lv-LV" sz="1800" dirty="0" smtClean="0">
                <a:hlinkClick r:id="rId3"/>
              </a:rPr>
              <a:t>ec.europa.eu/public_opinion/archives/ebs/ebs_412_fact_lv_en.pdf</a:t>
            </a:r>
            <a:endParaRPr lang="lv-LV" sz="1800" dirty="0" smtClean="0"/>
          </a:p>
          <a:p>
            <a:pPr algn="r">
              <a:lnSpc>
                <a:spcPct val="80000"/>
              </a:lnSpc>
              <a:buNone/>
            </a:pPr>
            <a:endParaRPr lang="lv-LV" sz="1800" dirty="0" smtClean="0"/>
          </a:p>
          <a:p>
            <a:pPr algn="r">
              <a:lnSpc>
                <a:spcPct val="80000"/>
              </a:lnSpc>
              <a:buNone/>
            </a:pPr>
            <a:endParaRPr lang="lv-LV" sz="1800" dirty="0"/>
          </a:p>
        </p:txBody>
      </p:sp>
      <p:graphicFrame>
        <p:nvGraphicFramePr>
          <p:cNvPr id="11" name="Chart 10"/>
          <p:cNvGraphicFramePr/>
          <p:nvPr>
            <p:extLst>
              <p:ext uri="{D42A27DB-BD31-4B8C-83A1-F6EECF244321}">
                <p14:modId xmlns:p14="http://schemas.microsoft.com/office/powerpoint/2010/main" val="114019063"/>
              </p:ext>
            </p:extLst>
          </p:nvPr>
        </p:nvGraphicFramePr>
        <p:xfrm>
          <a:off x="305865" y="1371600"/>
          <a:ext cx="8617246" cy="480060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41029456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96340" y="0"/>
            <a:ext cx="1761743" cy="1957799"/>
          </a:xfrm>
          <a:prstGeom prst="rect">
            <a:avLst/>
          </a:prstGeom>
        </p:spPr>
      </p:pic>
      <p:sp>
        <p:nvSpPr>
          <p:cNvPr id="4" name="Title 1"/>
          <p:cNvSpPr txBox="1">
            <a:spLocks/>
          </p:cNvSpPr>
          <p:nvPr/>
        </p:nvSpPr>
        <p:spPr>
          <a:xfrm>
            <a:off x="1445647" y="206896"/>
            <a:ext cx="7698353" cy="1143000"/>
          </a:xfrm>
          <a:prstGeom prst="rect">
            <a:avLst/>
          </a:prstGeom>
        </p:spPr>
        <p:txBody>
          <a:bodyPr vert="horz" lIns="93957" tIns="46979" rIns="93957" bIns="46979" rtlCol="0" anchor="ctr">
            <a:normAutofit/>
          </a:bodyPr>
          <a:lstStyle>
            <a:lvl1pPr algn="ctr" defTabSz="939575" rtl="0" eaLnBrk="1" latinLnBrk="0" hangingPunct="1">
              <a:spcBef>
                <a:spcPct val="0"/>
              </a:spcBef>
              <a:buNone/>
              <a:defRPr sz="4500" kern="1200">
                <a:solidFill>
                  <a:schemeClr val="tx1"/>
                </a:solidFill>
                <a:latin typeface="+mj-lt"/>
                <a:ea typeface="+mj-ea"/>
                <a:cs typeface="+mj-cs"/>
              </a:defRPr>
            </a:lvl1pPr>
          </a:lstStyle>
          <a:p>
            <a:r>
              <a:rPr lang="lv-LV" sz="2600" b="1" dirty="0">
                <a:solidFill>
                  <a:schemeClr val="accent3">
                    <a:lumMod val="75000"/>
                  </a:schemeClr>
                </a:solidFill>
              </a:rPr>
              <a:t>Sporta </a:t>
            </a:r>
            <a:r>
              <a:rPr lang="lv-LV" sz="2600" b="1" dirty="0" smtClean="0">
                <a:solidFill>
                  <a:schemeClr val="accent3">
                    <a:lumMod val="75000"/>
                  </a:schemeClr>
                </a:solidFill>
              </a:rPr>
              <a:t>budžets</a:t>
            </a:r>
            <a:r>
              <a:rPr lang="lv-LV" sz="2600" b="1" dirty="0">
                <a:solidFill>
                  <a:schemeClr val="accent3">
                    <a:lumMod val="75000"/>
                  </a:schemeClr>
                </a:solidFill>
              </a:rPr>
              <a:t/>
            </a:r>
            <a:br>
              <a:rPr lang="lv-LV" sz="2600" b="1" dirty="0">
                <a:solidFill>
                  <a:schemeClr val="accent3">
                    <a:lumMod val="75000"/>
                  </a:schemeClr>
                </a:solidFill>
              </a:rPr>
            </a:br>
            <a:r>
              <a:rPr lang="lv-LV" sz="2000" b="1" i="1" dirty="0">
                <a:solidFill>
                  <a:schemeClr val="accent3">
                    <a:lumMod val="75000"/>
                  </a:schemeClr>
                </a:solidFill>
              </a:rPr>
              <a:t>Valsts budžeta programma 09.00.00 “Sports” </a:t>
            </a:r>
            <a:r>
              <a:rPr lang="lv-LV" sz="2000" b="1" i="1" dirty="0" smtClean="0">
                <a:solidFill>
                  <a:schemeClr val="accent3">
                    <a:lumMod val="75000"/>
                  </a:schemeClr>
                </a:solidFill>
              </a:rPr>
              <a:t>2015. </a:t>
            </a:r>
            <a:r>
              <a:rPr lang="lv-LV" sz="2000" b="1" i="1" dirty="0">
                <a:solidFill>
                  <a:schemeClr val="accent3">
                    <a:lumMod val="75000"/>
                  </a:schemeClr>
                </a:solidFill>
              </a:rPr>
              <a:t>– </a:t>
            </a:r>
            <a:r>
              <a:rPr lang="lv-LV" sz="2000" b="1" i="1" dirty="0" smtClean="0">
                <a:solidFill>
                  <a:schemeClr val="accent3">
                    <a:lumMod val="75000"/>
                  </a:schemeClr>
                </a:solidFill>
              </a:rPr>
              <a:t>2018.gadā</a:t>
            </a:r>
            <a:endParaRPr lang="lv-LV" sz="2000" dirty="0">
              <a:solidFill>
                <a:schemeClr val="accent3">
                  <a:lumMod val="75000"/>
                </a:schemeClr>
              </a:solidFill>
            </a:endParaRPr>
          </a:p>
        </p:txBody>
      </p:sp>
      <p:graphicFrame>
        <p:nvGraphicFramePr>
          <p:cNvPr id="2" name="Table 1"/>
          <p:cNvGraphicFramePr>
            <a:graphicFrameLocks noGrp="1"/>
          </p:cNvGraphicFramePr>
          <p:nvPr>
            <p:extLst>
              <p:ext uri="{D42A27DB-BD31-4B8C-83A1-F6EECF244321}">
                <p14:modId xmlns:p14="http://schemas.microsoft.com/office/powerpoint/2010/main" val="2283900783"/>
              </p:ext>
            </p:extLst>
          </p:nvPr>
        </p:nvGraphicFramePr>
        <p:xfrm>
          <a:off x="89585" y="1600200"/>
          <a:ext cx="8991605" cy="5053718"/>
        </p:xfrm>
        <a:graphic>
          <a:graphicData uri="http://schemas.openxmlformats.org/drawingml/2006/table">
            <a:tbl>
              <a:tblPr firstRow="1" firstCol="1" lastRow="1" lastCol="1" bandRow="1" bandCol="1">
                <a:tableStyleId>{5C22544A-7EE6-4342-B048-85BDC9FD1C3A}</a:tableStyleId>
              </a:tblPr>
              <a:tblGrid>
                <a:gridCol w="868283"/>
                <a:gridCol w="3766532"/>
                <a:gridCol w="990600"/>
                <a:gridCol w="1143001"/>
                <a:gridCol w="1143001"/>
                <a:gridCol w="1080188"/>
              </a:tblGrid>
              <a:tr h="665922">
                <a:tc>
                  <a:txBody>
                    <a:bodyPr/>
                    <a:lstStyle/>
                    <a:p>
                      <a:pPr algn="ctr">
                        <a:spcAft>
                          <a:spcPts val="0"/>
                        </a:spcAft>
                      </a:pPr>
                      <a:r>
                        <a:rPr lang="lv-LV" sz="1400" b="1" dirty="0" err="1">
                          <a:solidFill>
                            <a:schemeClr val="tx1"/>
                          </a:solidFill>
                          <a:effectLst/>
                        </a:rPr>
                        <a:t>Progr</a:t>
                      </a:r>
                      <a:r>
                        <a:rPr lang="lv-LV" sz="1400" b="1" dirty="0">
                          <a:solidFill>
                            <a:schemeClr val="tx1"/>
                          </a:solidFill>
                          <a:effectLst/>
                        </a:rPr>
                        <a:t>,</a:t>
                      </a:r>
                    </a:p>
                    <a:p>
                      <a:pPr algn="ctr">
                        <a:spcAft>
                          <a:spcPts val="0"/>
                        </a:spcAft>
                      </a:pPr>
                      <a:r>
                        <a:rPr lang="lv-LV" sz="1400" b="1" dirty="0" err="1">
                          <a:solidFill>
                            <a:schemeClr val="tx1"/>
                          </a:solidFill>
                          <a:effectLst/>
                        </a:rPr>
                        <a:t>apakšpr</a:t>
                      </a:r>
                      <a:r>
                        <a:rPr lang="lv-LV" sz="1400" b="1" dirty="0">
                          <a:solidFill>
                            <a:schemeClr val="tx1"/>
                          </a:solidFill>
                          <a:effectLst/>
                        </a:rPr>
                        <a:t>.</a:t>
                      </a:r>
                    </a:p>
                    <a:p>
                      <a:pPr algn="ctr">
                        <a:spcAft>
                          <a:spcPts val="0"/>
                        </a:spcAft>
                      </a:pPr>
                      <a:r>
                        <a:rPr lang="lv-LV" sz="1400" b="1" dirty="0">
                          <a:solidFill>
                            <a:schemeClr val="tx1"/>
                          </a:solidFill>
                          <a:effectLst/>
                        </a:rPr>
                        <a:t>kods</a:t>
                      </a:r>
                      <a:endParaRPr lang="lv-LV" sz="1400" b="1" dirty="0">
                        <a:solidFill>
                          <a:schemeClr val="tx1"/>
                        </a:solidFill>
                        <a:effectLst/>
                        <a:latin typeface="Times New Roman" panose="02020603050405020304" pitchFamily="18" charset="0"/>
                        <a:ea typeface="Times New Roman" panose="02020603050405020304" pitchFamily="18" charset="0"/>
                      </a:endParaRPr>
                    </a:p>
                  </a:txBody>
                  <a:tcPr marL="61212" marR="61212" marT="0" marB="0" anchor="ctr">
                    <a:solidFill>
                      <a:schemeClr val="accent4">
                        <a:lumMod val="40000"/>
                        <a:lumOff val="60000"/>
                      </a:schemeClr>
                    </a:solidFill>
                  </a:tcPr>
                </a:tc>
                <a:tc>
                  <a:txBody>
                    <a:bodyPr/>
                    <a:lstStyle/>
                    <a:p>
                      <a:pPr algn="ctr">
                        <a:spcAft>
                          <a:spcPts val="0"/>
                        </a:spcAft>
                      </a:pPr>
                      <a:r>
                        <a:rPr lang="lv-LV" sz="1400" b="1" dirty="0">
                          <a:solidFill>
                            <a:schemeClr val="tx1"/>
                          </a:solidFill>
                          <a:effectLst/>
                        </a:rPr>
                        <a:t>Programmas/apakšprogrammas nosaukums</a:t>
                      </a:r>
                      <a:endParaRPr lang="lv-LV" sz="1400" b="1" dirty="0">
                        <a:solidFill>
                          <a:schemeClr val="tx1"/>
                        </a:solidFill>
                        <a:effectLst/>
                        <a:latin typeface="Times New Roman" panose="02020603050405020304" pitchFamily="18" charset="0"/>
                        <a:ea typeface="Times New Roman" panose="02020603050405020304" pitchFamily="18" charset="0"/>
                      </a:endParaRPr>
                    </a:p>
                  </a:txBody>
                  <a:tcPr marL="61212" marR="61212" marT="0" marB="0" anchor="ctr">
                    <a:solidFill>
                      <a:schemeClr val="accent4">
                        <a:lumMod val="40000"/>
                        <a:lumOff val="60000"/>
                      </a:schemeClr>
                    </a:solidFill>
                  </a:tcPr>
                </a:tc>
                <a:tc>
                  <a:txBody>
                    <a:bodyPr/>
                    <a:lstStyle/>
                    <a:p>
                      <a:pPr algn="ctr">
                        <a:spcAft>
                          <a:spcPts val="0"/>
                        </a:spcAft>
                      </a:pPr>
                      <a:r>
                        <a:rPr lang="lv-LV" sz="1400" b="1" dirty="0">
                          <a:solidFill>
                            <a:schemeClr val="tx1"/>
                          </a:solidFill>
                          <a:effectLst/>
                        </a:rPr>
                        <a:t>2015.gada</a:t>
                      </a:r>
                    </a:p>
                    <a:p>
                      <a:pPr algn="ctr">
                        <a:spcAft>
                          <a:spcPts val="0"/>
                        </a:spcAft>
                      </a:pPr>
                      <a:r>
                        <a:rPr lang="lv-LV" sz="1400" b="0" dirty="0">
                          <a:solidFill>
                            <a:schemeClr val="tx1"/>
                          </a:solidFill>
                          <a:effectLst/>
                        </a:rPr>
                        <a:t>budžets</a:t>
                      </a:r>
                      <a:endParaRPr lang="lv-LV" sz="1400" b="0" dirty="0">
                        <a:solidFill>
                          <a:schemeClr val="tx1"/>
                        </a:solidFill>
                        <a:effectLst/>
                        <a:latin typeface="Times New Roman" panose="02020603050405020304" pitchFamily="18" charset="0"/>
                        <a:ea typeface="Times New Roman" panose="02020603050405020304" pitchFamily="18" charset="0"/>
                      </a:endParaRPr>
                    </a:p>
                  </a:txBody>
                  <a:tcPr marL="61212" marR="61212" marT="0" marB="0" anchor="ctr">
                    <a:solidFill>
                      <a:schemeClr val="accent4">
                        <a:lumMod val="40000"/>
                        <a:lumOff val="60000"/>
                      </a:schemeClr>
                    </a:solidFill>
                  </a:tcPr>
                </a:tc>
                <a:tc>
                  <a:txBody>
                    <a:bodyPr/>
                    <a:lstStyle/>
                    <a:p>
                      <a:pPr algn="ctr">
                        <a:spcAft>
                          <a:spcPts val="0"/>
                        </a:spcAft>
                      </a:pPr>
                      <a:r>
                        <a:rPr lang="lv-LV" sz="1400" b="1" dirty="0" smtClean="0">
                          <a:solidFill>
                            <a:schemeClr val="tx1"/>
                          </a:solidFill>
                          <a:effectLst/>
                        </a:rPr>
                        <a:t>2016.gada</a:t>
                      </a:r>
                    </a:p>
                    <a:p>
                      <a:pPr algn="ctr">
                        <a:spcAft>
                          <a:spcPts val="0"/>
                        </a:spcAft>
                      </a:pPr>
                      <a:r>
                        <a:rPr lang="lv-LV" sz="1400" b="0" dirty="0" smtClean="0">
                          <a:solidFill>
                            <a:schemeClr val="tx1"/>
                          </a:solidFill>
                          <a:effectLst/>
                        </a:rPr>
                        <a:t>budžeta bāze</a:t>
                      </a:r>
                      <a:endParaRPr lang="lv-LV" sz="1400" b="0" dirty="0">
                        <a:solidFill>
                          <a:schemeClr val="tx1"/>
                        </a:solidFill>
                        <a:effectLst/>
                        <a:latin typeface="Times New Roman" panose="02020603050405020304" pitchFamily="18" charset="0"/>
                        <a:ea typeface="Times New Roman" panose="02020603050405020304" pitchFamily="18" charset="0"/>
                      </a:endParaRPr>
                    </a:p>
                  </a:txBody>
                  <a:tcPr marL="61212" marR="61212" marT="0" marB="0" anchor="ctr">
                    <a:solidFill>
                      <a:schemeClr val="accent4">
                        <a:lumMod val="40000"/>
                        <a:lumOff val="60000"/>
                      </a:schemeClr>
                    </a:solidFill>
                  </a:tcPr>
                </a:tc>
                <a:tc>
                  <a:txBody>
                    <a:bodyPr/>
                    <a:lstStyle/>
                    <a:p>
                      <a:pPr algn="ctr">
                        <a:spcAft>
                          <a:spcPts val="0"/>
                        </a:spcAft>
                      </a:pPr>
                      <a:r>
                        <a:rPr lang="lv-LV" sz="1400" b="1" dirty="0">
                          <a:solidFill>
                            <a:schemeClr val="tx1"/>
                          </a:solidFill>
                          <a:effectLst/>
                        </a:rPr>
                        <a:t>2017.gada</a:t>
                      </a:r>
                    </a:p>
                    <a:p>
                      <a:pPr algn="ctr">
                        <a:spcAft>
                          <a:spcPts val="0"/>
                        </a:spcAft>
                      </a:pPr>
                      <a:r>
                        <a:rPr lang="lv-LV" sz="1400" b="0" dirty="0">
                          <a:solidFill>
                            <a:schemeClr val="tx1"/>
                          </a:solidFill>
                          <a:effectLst/>
                        </a:rPr>
                        <a:t>budžeta bāze</a:t>
                      </a:r>
                      <a:endParaRPr lang="lv-LV" sz="1400" b="0" dirty="0">
                        <a:solidFill>
                          <a:schemeClr val="tx1"/>
                        </a:solidFill>
                        <a:effectLst/>
                        <a:latin typeface="Times New Roman" panose="02020603050405020304" pitchFamily="18" charset="0"/>
                        <a:ea typeface="Times New Roman" panose="02020603050405020304" pitchFamily="18" charset="0"/>
                      </a:endParaRPr>
                    </a:p>
                  </a:txBody>
                  <a:tcPr marL="61212" marR="61212" marT="0" marB="0" anchor="ctr">
                    <a:solidFill>
                      <a:schemeClr val="accent4">
                        <a:lumMod val="40000"/>
                        <a:lumOff val="60000"/>
                      </a:schemeClr>
                    </a:solidFill>
                  </a:tcPr>
                </a:tc>
                <a:tc>
                  <a:txBody>
                    <a:bodyPr/>
                    <a:lstStyle/>
                    <a:p>
                      <a:pPr algn="ctr">
                        <a:spcAft>
                          <a:spcPts val="0"/>
                        </a:spcAft>
                      </a:pPr>
                      <a:r>
                        <a:rPr lang="lv-LV" sz="1400" b="1" dirty="0" smtClean="0">
                          <a:solidFill>
                            <a:schemeClr val="tx1"/>
                          </a:solidFill>
                          <a:effectLst/>
                        </a:rPr>
                        <a:t>2018.gada</a:t>
                      </a:r>
                      <a:endParaRPr lang="lv-LV" sz="1400" b="1" dirty="0">
                        <a:solidFill>
                          <a:schemeClr val="tx1"/>
                        </a:solidFill>
                        <a:effectLst/>
                      </a:endParaRPr>
                    </a:p>
                    <a:p>
                      <a:pPr algn="ctr">
                        <a:spcAft>
                          <a:spcPts val="0"/>
                        </a:spcAft>
                      </a:pPr>
                      <a:r>
                        <a:rPr lang="lv-LV" sz="1400" b="0" dirty="0">
                          <a:solidFill>
                            <a:schemeClr val="tx1"/>
                          </a:solidFill>
                          <a:effectLst/>
                        </a:rPr>
                        <a:t>budžeta bāze</a:t>
                      </a:r>
                      <a:endParaRPr lang="lv-LV" sz="1400" b="0" dirty="0">
                        <a:solidFill>
                          <a:schemeClr val="tx1"/>
                        </a:solidFill>
                        <a:effectLst/>
                        <a:latin typeface="Times New Roman" panose="02020603050405020304" pitchFamily="18" charset="0"/>
                        <a:ea typeface="Times New Roman" panose="02020603050405020304" pitchFamily="18" charset="0"/>
                      </a:endParaRPr>
                    </a:p>
                  </a:txBody>
                  <a:tcPr marL="61212" marR="61212" marT="0" marB="0" anchor="ctr">
                    <a:solidFill>
                      <a:schemeClr val="accent4">
                        <a:lumMod val="40000"/>
                        <a:lumOff val="60000"/>
                      </a:schemeClr>
                    </a:solidFill>
                  </a:tcPr>
                </a:tc>
              </a:tr>
              <a:tr h="221974">
                <a:tc>
                  <a:txBody>
                    <a:bodyPr/>
                    <a:lstStyle/>
                    <a:p>
                      <a:pPr algn="ctr">
                        <a:spcAft>
                          <a:spcPts val="0"/>
                        </a:spcAft>
                      </a:pPr>
                      <a:r>
                        <a:rPr lang="lv-LV" sz="1400" b="1" i="1" dirty="0">
                          <a:solidFill>
                            <a:schemeClr val="tx1"/>
                          </a:solidFill>
                          <a:effectLst/>
                        </a:rPr>
                        <a:t>09.00.00</a:t>
                      </a:r>
                      <a:endParaRPr lang="lv-LV" sz="1400" b="1" i="1" dirty="0">
                        <a:solidFill>
                          <a:schemeClr val="tx1"/>
                        </a:solidFill>
                        <a:effectLst/>
                        <a:latin typeface="Times New Roman" panose="02020603050405020304" pitchFamily="18" charset="0"/>
                        <a:ea typeface="Times New Roman" panose="02020603050405020304" pitchFamily="18" charset="0"/>
                      </a:endParaRPr>
                    </a:p>
                  </a:txBody>
                  <a:tcPr marL="61212" marR="61212" marT="0" marB="0" anchor="ctr">
                    <a:solidFill>
                      <a:schemeClr val="bg1">
                        <a:lumMod val="95000"/>
                      </a:schemeClr>
                    </a:solidFill>
                  </a:tcPr>
                </a:tc>
                <a:tc>
                  <a:txBody>
                    <a:bodyPr/>
                    <a:lstStyle/>
                    <a:p>
                      <a:pPr>
                        <a:spcAft>
                          <a:spcPts val="0"/>
                        </a:spcAft>
                      </a:pPr>
                      <a:r>
                        <a:rPr lang="lv-LV" sz="1400" b="1" i="1" dirty="0">
                          <a:solidFill>
                            <a:schemeClr val="tx1"/>
                          </a:solidFill>
                          <a:effectLst/>
                        </a:rPr>
                        <a:t>SPORTS</a:t>
                      </a:r>
                      <a:endParaRPr lang="lv-LV" sz="1400" b="1" i="1" dirty="0">
                        <a:solidFill>
                          <a:schemeClr val="tx1"/>
                        </a:solidFill>
                        <a:effectLst/>
                        <a:latin typeface="Times New Roman" panose="02020603050405020304" pitchFamily="18" charset="0"/>
                        <a:ea typeface="Times New Roman" panose="02020603050405020304" pitchFamily="18" charset="0"/>
                      </a:endParaRPr>
                    </a:p>
                  </a:txBody>
                  <a:tcPr marL="61212" marR="61212" marT="0" marB="0">
                    <a:solidFill>
                      <a:schemeClr val="bg1">
                        <a:lumMod val="95000"/>
                      </a:schemeClr>
                    </a:solidFill>
                  </a:tcPr>
                </a:tc>
                <a:tc>
                  <a:txBody>
                    <a:bodyPr/>
                    <a:lstStyle/>
                    <a:p>
                      <a:pPr algn="ctr">
                        <a:spcAft>
                          <a:spcPts val="0"/>
                        </a:spcAft>
                      </a:pPr>
                      <a:r>
                        <a:rPr lang="lv-LV" sz="1400" b="1" i="1" dirty="0">
                          <a:solidFill>
                            <a:schemeClr val="tx1"/>
                          </a:solidFill>
                          <a:effectLst/>
                          <a:latin typeface="+mn-lt"/>
                          <a:ea typeface="Times New Roman" panose="02020603050405020304" pitchFamily="18" charset="0"/>
                        </a:rPr>
                        <a:t>30 473 557</a:t>
                      </a:r>
                      <a:endParaRPr lang="lv-LV" sz="1400" b="1" dirty="0">
                        <a:solidFill>
                          <a:schemeClr val="tx1"/>
                        </a:solidFill>
                        <a:effectLst/>
                        <a:latin typeface="+mn-lt"/>
                        <a:ea typeface="Times New Roman" panose="02020603050405020304" pitchFamily="18" charset="0"/>
                      </a:endParaRPr>
                    </a:p>
                  </a:txBody>
                  <a:tcPr marL="68580" marR="68580" marT="0" marB="0" anchor="ctr">
                    <a:solidFill>
                      <a:schemeClr val="bg1">
                        <a:lumMod val="95000"/>
                      </a:schemeClr>
                    </a:solidFill>
                  </a:tcPr>
                </a:tc>
                <a:tc>
                  <a:txBody>
                    <a:bodyPr/>
                    <a:lstStyle/>
                    <a:p>
                      <a:pPr algn="ctr">
                        <a:spcAft>
                          <a:spcPts val="0"/>
                        </a:spcAft>
                      </a:pPr>
                      <a:r>
                        <a:rPr lang="lv-LV" sz="1400" b="1" i="1">
                          <a:solidFill>
                            <a:schemeClr val="tx1"/>
                          </a:solidFill>
                          <a:effectLst/>
                          <a:latin typeface="+mn-lt"/>
                          <a:ea typeface="Times New Roman" panose="02020603050405020304" pitchFamily="18" charset="0"/>
                        </a:rPr>
                        <a:t>35 890 433</a:t>
                      </a:r>
                      <a:endParaRPr lang="lv-LV" sz="1400" b="1">
                        <a:solidFill>
                          <a:schemeClr val="tx1"/>
                        </a:solidFill>
                        <a:effectLst/>
                        <a:latin typeface="+mn-lt"/>
                        <a:ea typeface="Times New Roman" panose="02020603050405020304" pitchFamily="18" charset="0"/>
                      </a:endParaRPr>
                    </a:p>
                  </a:txBody>
                  <a:tcPr marL="68580" marR="68580" marT="0" marB="0" anchor="ctr">
                    <a:solidFill>
                      <a:schemeClr val="bg1">
                        <a:lumMod val="95000"/>
                      </a:schemeClr>
                    </a:solidFill>
                  </a:tcPr>
                </a:tc>
                <a:tc>
                  <a:txBody>
                    <a:bodyPr/>
                    <a:lstStyle/>
                    <a:p>
                      <a:pPr algn="ctr">
                        <a:spcAft>
                          <a:spcPts val="0"/>
                        </a:spcAft>
                      </a:pPr>
                      <a:r>
                        <a:rPr lang="lv-LV" sz="1400" b="1" i="1">
                          <a:solidFill>
                            <a:schemeClr val="tx1"/>
                          </a:solidFill>
                          <a:effectLst/>
                          <a:latin typeface="+mn-lt"/>
                          <a:ea typeface="Times New Roman" panose="02020603050405020304" pitchFamily="18" charset="0"/>
                        </a:rPr>
                        <a:t>38 440 586</a:t>
                      </a:r>
                      <a:endParaRPr lang="lv-LV" sz="1400" b="1">
                        <a:solidFill>
                          <a:schemeClr val="tx1"/>
                        </a:solidFill>
                        <a:effectLst/>
                        <a:latin typeface="+mn-lt"/>
                        <a:ea typeface="Times New Roman" panose="02020603050405020304" pitchFamily="18" charset="0"/>
                      </a:endParaRPr>
                    </a:p>
                  </a:txBody>
                  <a:tcPr marL="68580" marR="68580" marT="0" marB="0" anchor="ctr">
                    <a:solidFill>
                      <a:schemeClr val="bg1">
                        <a:lumMod val="95000"/>
                      </a:schemeClr>
                    </a:solidFill>
                  </a:tcPr>
                </a:tc>
                <a:tc>
                  <a:txBody>
                    <a:bodyPr/>
                    <a:lstStyle/>
                    <a:p>
                      <a:pPr algn="ctr">
                        <a:spcAft>
                          <a:spcPts val="0"/>
                        </a:spcAft>
                      </a:pPr>
                      <a:r>
                        <a:rPr lang="lv-LV" sz="1400" b="1" i="1" dirty="0">
                          <a:solidFill>
                            <a:schemeClr val="tx1"/>
                          </a:solidFill>
                          <a:effectLst/>
                          <a:latin typeface="+mn-lt"/>
                          <a:ea typeface="Times New Roman" panose="02020603050405020304" pitchFamily="18" charset="0"/>
                        </a:rPr>
                        <a:t>32 296 638</a:t>
                      </a:r>
                      <a:endParaRPr lang="lv-LV" sz="1400" b="1" dirty="0">
                        <a:solidFill>
                          <a:schemeClr val="tx1"/>
                        </a:solidFill>
                        <a:effectLst/>
                        <a:latin typeface="+mn-lt"/>
                        <a:ea typeface="Times New Roman" panose="02020603050405020304" pitchFamily="18" charset="0"/>
                      </a:endParaRPr>
                    </a:p>
                  </a:txBody>
                  <a:tcPr marL="68580" marR="68580" marT="0" marB="0" anchor="ctr">
                    <a:solidFill>
                      <a:schemeClr val="bg1">
                        <a:lumMod val="95000"/>
                      </a:schemeClr>
                    </a:solidFill>
                  </a:tcPr>
                </a:tc>
              </a:tr>
              <a:tr h="221974">
                <a:tc>
                  <a:txBody>
                    <a:bodyPr/>
                    <a:lstStyle/>
                    <a:p>
                      <a:pPr algn="ctr">
                        <a:spcAft>
                          <a:spcPts val="0"/>
                        </a:spcAft>
                      </a:pPr>
                      <a:r>
                        <a:rPr lang="lv-LV" sz="1400" b="1" dirty="0">
                          <a:solidFill>
                            <a:schemeClr val="tx1"/>
                          </a:solidFill>
                          <a:effectLst/>
                        </a:rPr>
                        <a:t>09.04.00</a:t>
                      </a:r>
                      <a:endParaRPr lang="lv-LV" sz="1400" b="1" dirty="0">
                        <a:solidFill>
                          <a:schemeClr val="tx1"/>
                        </a:solidFill>
                        <a:effectLst/>
                        <a:latin typeface="Times New Roman" panose="02020603050405020304" pitchFamily="18" charset="0"/>
                        <a:ea typeface="Times New Roman" panose="02020603050405020304" pitchFamily="18" charset="0"/>
                      </a:endParaRPr>
                    </a:p>
                  </a:txBody>
                  <a:tcPr marL="61212" marR="61212" marT="0" marB="0" anchor="ctr">
                    <a:solidFill>
                      <a:schemeClr val="bg1">
                        <a:lumMod val="95000"/>
                      </a:schemeClr>
                    </a:solidFill>
                  </a:tcPr>
                </a:tc>
                <a:tc>
                  <a:txBody>
                    <a:bodyPr/>
                    <a:lstStyle/>
                    <a:p>
                      <a:pPr>
                        <a:spcAft>
                          <a:spcPts val="0"/>
                        </a:spcAft>
                      </a:pPr>
                      <a:r>
                        <a:rPr lang="lv-LV" sz="1400" b="0" dirty="0">
                          <a:solidFill>
                            <a:schemeClr val="tx1"/>
                          </a:solidFill>
                          <a:effectLst/>
                        </a:rPr>
                        <a:t>Sporta būves</a:t>
                      </a:r>
                      <a:endParaRPr lang="lv-LV" sz="1400" b="0" dirty="0">
                        <a:solidFill>
                          <a:schemeClr val="tx1"/>
                        </a:solidFill>
                        <a:effectLst/>
                        <a:latin typeface="Times New Roman" panose="02020603050405020304" pitchFamily="18" charset="0"/>
                        <a:ea typeface="Times New Roman" panose="02020603050405020304" pitchFamily="18" charset="0"/>
                      </a:endParaRPr>
                    </a:p>
                  </a:txBody>
                  <a:tcPr marL="61212" marR="61212" marT="0" marB="0">
                    <a:solidFill>
                      <a:schemeClr val="bg1">
                        <a:lumMod val="95000"/>
                      </a:schemeClr>
                    </a:solidFill>
                  </a:tcPr>
                </a:tc>
                <a:tc>
                  <a:txBody>
                    <a:bodyPr/>
                    <a:lstStyle/>
                    <a:p>
                      <a:pPr algn="ctr">
                        <a:spcAft>
                          <a:spcPts val="0"/>
                        </a:spcAft>
                      </a:pPr>
                      <a:r>
                        <a:rPr lang="lv-LV" sz="1400" b="0" dirty="0">
                          <a:solidFill>
                            <a:schemeClr val="tx1"/>
                          </a:solidFill>
                          <a:effectLst/>
                          <a:latin typeface="+mn-lt"/>
                          <a:ea typeface="Times New Roman" panose="02020603050405020304" pitchFamily="18" charset="0"/>
                        </a:rPr>
                        <a:t>5 856 380</a:t>
                      </a:r>
                    </a:p>
                  </a:txBody>
                  <a:tcPr marL="68580" marR="68580" marT="0" marB="0" anchor="ctr">
                    <a:solidFill>
                      <a:schemeClr val="bg1">
                        <a:lumMod val="95000"/>
                      </a:schemeClr>
                    </a:solidFill>
                  </a:tcPr>
                </a:tc>
                <a:tc>
                  <a:txBody>
                    <a:bodyPr/>
                    <a:lstStyle/>
                    <a:p>
                      <a:pPr algn="ctr">
                        <a:spcAft>
                          <a:spcPts val="0"/>
                        </a:spcAft>
                      </a:pPr>
                      <a:r>
                        <a:rPr lang="lv-LV" sz="1400" b="0" dirty="0">
                          <a:solidFill>
                            <a:schemeClr val="tx1"/>
                          </a:solidFill>
                          <a:effectLst/>
                          <a:latin typeface="+mn-lt"/>
                          <a:ea typeface="Times New Roman" panose="02020603050405020304" pitchFamily="18" charset="0"/>
                        </a:rPr>
                        <a:t>5 421 683</a:t>
                      </a:r>
                    </a:p>
                  </a:txBody>
                  <a:tcPr marL="68580" marR="68580" marT="0" marB="0" anchor="ctr">
                    <a:solidFill>
                      <a:schemeClr val="bg1">
                        <a:lumMod val="95000"/>
                      </a:schemeClr>
                    </a:solidFill>
                  </a:tcPr>
                </a:tc>
                <a:tc>
                  <a:txBody>
                    <a:bodyPr/>
                    <a:lstStyle/>
                    <a:p>
                      <a:pPr algn="ctr">
                        <a:spcAft>
                          <a:spcPts val="0"/>
                        </a:spcAft>
                      </a:pPr>
                      <a:r>
                        <a:rPr lang="lv-LV" sz="1400" b="0" dirty="0">
                          <a:solidFill>
                            <a:schemeClr val="tx1"/>
                          </a:solidFill>
                          <a:effectLst/>
                          <a:latin typeface="+mn-lt"/>
                          <a:ea typeface="Times New Roman" panose="02020603050405020304" pitchFamily="18" charset="0"/>
                        </a:rPr>
                        <a:t>10 553 830</a:t>
                      </a:r>
                    </a:p>
                  </a:txBody>
                  <a:tcPr marL="68580" marR="68580" marT="0" marB="0" anchor="ctr">
                    <a:solidFill>
                      <a:schemeClr val="bg1">
                        <a:lumMod val="95000"/>
                      </a:schemeClr>
                    </a:solidFill>
                  </a:tcPr>
                </a:tc>
                <a:tc>
                  <a:txBody>
                    <a:bodyPr/>
                    <a:lstStyle/>
                    <a:p>
                      <a:pPr algn="ctr">
                        <a:spcAft>
                          <a:spcPts val="0"/>
                        </a:spcAft>
                      </a:pPr>
                      <a:r>
                        <a:rPr lang="lv-LV" sz="1400" b="0" dirty="0">
                          <a:solidFill>
                            <a:schemeClr val="tx1"/>
                          </a:solidFill>
                          <a:effectLst/>
                          <a:latin typeface="+mn-lt"/>
                          <a:ea typeface="Times New Roman" panose="02020603050405020304" pitchFamily="18" charset="0"/>
                        </a:rPr>
                        <a:t>5 659 170</a:t>
                      </a:r>
                    </a:p>
                  </a:txBody>
                  <a:tcPr marL="68580" marR="68580" marT="0" marB="0" anchor="ctr">
                    <a:solidFill>
                      <a:schemeClr val="bg1">
                        <a:lumMod val="95000"/>
                      </a:schemeClr>
                    </a:solidFill>
                  </a:tcPr>
                </a:tc>
              </a:tr>
              <a:tr h="221974">
                <a:tc>
                  <a:txBody>
                    <a:bodyPr/>
                    <a:lstStyle/>
                    <a:p>
                      <a:pPr algn="ctr">
                        <a:spcAft>
                          <a:spcPts val="0"/>
                        </a:spcAft>
                      </a:pPr>
                      <a:r>
                        <a:rPr lang="lv-LV" sz="1400" b="1" dirty="0">
                          <a:solidFill>
                            <a:schemeClr val="tx1"/>
                          </a:solidFill>
                          <a:effectLst/>
                        </a:rPr>
                        <a:t>09.08.00</a:t>
                      </a:r>
                      <a:endParaRPr lang="lv-LV" sz="1400" b="1" dirty="0">
                        <a:solidFill>
                          <a:schemeClr val="tx1"/>
                        </a:solidFill>
                        <a:effectLst/>
                        <a:latin typeface="Times New Roman" panose="02020603050405020304" pitchFamily="18" charset="0"/>
                        <a:ea typeface="Times New Roman" panose="02020603050405020304" pitchFamily="18" charset="0"/>
                      </a:endParaRPr>
                    </a:p>
                  </a:txBody>
                  <a:tcPr marL="61212" marR="61212" marT="0" marB="0" anchor="ctr">
                    <a:solidFill>
                      <a:schemeClr val="bg1">
                        <a:lumMod val="95000"/>
                      </a:schemeClr>
                    </a:solidFill>
                  </a:tcPr>
                </a:tc>
                <a:tc>
                  <a:txBody>
                    <a:bodyPr/>
                    <a:lstStyle/>
                    <a:p>
                      <a:pPr>
                        <a:spcAft>
                          <a:spcPts val="0"/>
                        </a:spcAft>
                      </a:pPr>
                      <a:r>
                        <a:rPr lang="lv-LV" sz="1400" b="0">
                          <a:solidFill>
                            <a:schemeClr val="tx1"/>
                          </a:solidFill>
                          <a:effectLst/>
                        </a:rPr>
                        <a:t>Balvas par izciliem sasniegumiem sportā</a:t>
                      </a:r>
                      <a:endParaRPr lang="lv-LV" sz="1400" b="0">
                        <a:solidFill>
                          <a:schemeClr val="tx1"/>
                        </a:solidFill>
                        <a:effectLst/>
                        <a:latin typeface="Times New Roman" panose="02020603050405020304" pitchFamily="18" charset="0"/>
                        <a:ea typeface="Times New Roman" panose="02020603050405020304" pitchFamily="18" charset="0"/>
                      </a:endParaRPr>
                    </a:p>
                  </a:txBody>
                  <a:tcPr marL="61212" marR="61212" marT="0" marB="0">
                    <a:solidFill>
                      <a:schemeClr val="bg1">
                        <a:lumMod val="95000"/>
                      </a:schemeClr>
                    </a:solidFill>
                  </a:tcPr>
                </a:tc>
                <a:tc>
                  <a:txBody>
                    <a:bodyPr/>
                    <a:lstStyle/>
                    <a:p>
                      <a:pPr algn="ctr">
                        <a:spcAft>
                          <a:spcPts val="0"/>
                        </a:spcAft>
                      </a:pPr>
                      <a:r>
                        <a:rPr lang="lv-LV" sz="1400" b="0">
                          <a:solidFill>
                            <a:schemeClr val="tx1"/>
                          </a:solidFill>
                          <a:effectLst/>
                          <a:latin typeface="+mn-lt"/>
                          <a:ea typeface="Times New Roman" panose="02020603050405020304" pitchFamily="18" charset="0"/>
                        </a:rPr>
                        <a:t>42 686</a:t>
                      </a:r>
                    </a:p>
                  </a:txBody>
                  <a:tcPr marL="68580" marR="68580" marT="0" marB="0" anchor="ctr">
                    <a:solidFill>
                      <a:schemeClr val="bg1">
                        <a:lumMod val="95000"/>
                      </a:schemeClr>
                    </a:solidFill>
                  </a:tcPr>
                </a:tc>
                <a:tc>
                  <a:txBody>
                    <a:bodyPr/>
                    <a:lstStyle/>
                    <a:p>
                      <a:pPr algn="ctr">
                        <a:spcAft>
                          <a:spcPts val="0"/>
                        </a:spcAft>
                      </a:pPr>
                      <a:r>
                        <a:rPr lang="lv-LV" sz="1400" b="0">
                          <a:solidFill>
                            <a:schemeClr val="tx1"/>
                          </a:solidFill>
                          <a:effectLst/>
                          <a:latin typeface="+mn-lt"/>
                          <a:ea typeface="Times New Roman" panose="02020603050405020304" pitchFamily="18" charset="0"/>
                        </a:rPr>
                        <a:t>42 686</a:t>
                      </a:r>
                    </a:p>
                  </a:txBody>
                  <a:tcPr marL="68580" marR="68580" marT="0" marB="0" anchor="ctr">
                    <a:solidFill>
                      <a:schemeClr val="bg1">
                        <a:lumMod val="95000"/>
                      </a:schemeClr>
                    </a:solidFill>
                  </a:tcPr>
                </a:tc>
                <a:tc>
                  <a:txBody>
                    <a:bodyPr/>
                    <a:lstStyle/>
                    <a:p>
                      <a:pPr algn="ctr">
                        <a:spcAft>
                          <a:spcPts val="0"/>
                        </a:spcAft>
                      </a:pPr>
                      <a:r>
                        <a:rPr lang="lv-LV" sz="1400" b="0">
                          <a:solidFill>
                            <a:schemeClr val="tx1"/>
                          </a:solidFill>
                          <a:effectLst/>
                          <a:latin typeface="+mn-lt"/>
                          <a:ea typeface="Times New Roman" panose="02020603050405020304" pitchFamily="18" charset="0"/>
                        </a:rPr>
                        <a:t>42 686</a:t>
                      </a:r>
                    </a:p>
                  </a:txBody>
                  <a:tcPr marL="68580" marR="68580" marT="0" marB="0" anchor="ctr">
                    <a:solidFill>
                      <a:schemeClr val="bg1">
                        <a:lumMod val="95000"/>
                      </a:schemeClr>
                    </a:solidFill>
                  </a:tcPr>
                </a:tc>
                <a:tc>
                  <a:txBody>
                    <a:bodyPr/>
                    <a:lstStyle/>
                    <a:p>
                      <a:pPr algn="ctr">
                        <a:spcAft>
                          <a:spcPts val="0"/>
                        </a:spcAft>
                      </a:pPr>
                      <a:r>
                        <a:rPr lang="lv-LV" sz="1400" b="0">
                          <a:solidFill>
                            <a:schemeClr val="tx1"/>
                          </a:solidFill>
                          <a:effectLst/>
                          <a:latin typeface="+mn-lt"/>
                          <a:ea typeface="Times New Roman" panose="02020603050405020304" pitchFamily="18" charset="0"/>
                        </a:rPr>
                        <a:t>42 686</a:t>
                      </a:r>
                    </a:p>
                  </a:txBody>
                  <a:tcPr marL="68580" marR="68580" marT="0" marB="0" anchor="ctr">
                    <a:solidFill>
                      <a:schemeClr val="bg1">
                        <a:lumMod val="95000"/>
                      </a:schemeClr>
                    </a:solidFill>
                  </a:tcPr>
                </a:tc>
              </a:tr>
              <a:tr h="221974">
                <a:tc>
                  <a:txBody>
                    <a:bodyPr/>
                    <a:lstStyle/>
                    <a:p>
                      <a:pPr algn="ctr">
                        <a:spcAft>
                          <a:spcPts val="0"/>
                        </a:spcAft>
                      </a:pPr>
                      <a:r>
                        <a:rPr lang="lv-LV" sz="1400" b="1" dirty="0">
                          <a:solidFill>
                            <a:schemeClr val="tx1"/>
                          </a:solidFill>
                          <a:effectLst/>
                        </a:rPr>
                        <a:t>09.09.00</a:t>
                      </a:r>
                      <a:endParaRPr lang="lv-LV" sz="1400" b="1" dirty="0">
                        <a:solidFill>
                          <a:schemeClr val="tx1"/>
                        </a:solidFill>
                        <a:effectLst/>
                        <a:latin typeface="Times New Roman" panose="02020603050405020304" pitchFamily="18" charset="0"/>
                        <a:ea typeface="Times New Roman" panose="02020603050405020304" pitchFamily="18" charset="0"/>
                      </a:endParaRPr>
                    </a:p>
                  </a:txBody>
                  <a:tcPr marL="61212" marR="61212" marT="0" marB="0" anchor="ctr">
                    <a:solidFill>
                      <a:schemeClr val="bg1">
                        <a:lumMod val="95000"/>
                      </a:schemeClr>
                    </a:solidFill>
                  </a:tcPr>
                </a:tc>
                <a:tc>
                  <a:txBody>
                    <a:bodyPr/>
                    <a:lstStyle/>
                    <a:p>
                      <a:pPr algn="just">
                        <a:spcAft>
                          <a:spcPts val="0"/>
                        </a:spcAft>
                      </a:pPr>
                      <a:r>
                        <a:rPr lang="lv-LV" sz="1400" b="0" dirty="0">
                          <a:solidFill>
                            <a:schemeClr val="tx1"/>
                          </a:solidFill>
                          <a:effectLst/>
                        </a:rPr>
                        <a:t>Sporta federācijas un sporta pasākumi</a:t>
                      </a:r>
                      <a:endParaRPr lang="lv-LV" sz="1400" b="0" dirty="0">
                        <a:solidFill>
                          <a:schemeClr val="tx1"/>
                        </a:solidFill>
                        <a:effectLst/>
                        <a:latin typeface="Times New Roman" panose="02020603050405020304" pitchFamily="18" charset="0"/>
                        <a:ea typeface="Times New Roman" panose="02020603050405020304" pitchFamily="18" charset="0"/>
                      </a:endParaRPr>
                    </a:p>
                  </a:txBody>
                  <a:tcPr marL="61212" marR="61212" marT="0" marB="0">
                    <a:solidFill>
                      <a:schemeClr val="bg1">
                        <a:lumMod val="95000"/>
                      </a:schemeClr>
                    </a:solidFill>
                  </a:tcPr>
                </a:tc>
                <a:tc>
                  <a:txBody>
                    <a:bodyPr/>
                    <a:lstStyle/>
                    <a:p>
                      <a:pPr algn="ctr">
                        <a:spcAft>
                          <a:spcPts val="0"/>
                        </a:spcAft>
                      </a:pPr>
                      <a:r>
                        <a:rPr lang="lv-LV" sz="1400" b="0">
                          <a:solidFill>
                            <a:schemeClr val="tx1"/>
                          </a:solidFill>
                          <a:effectLst/>
                          <a:latin typeface="+mn-lt"/>
                          <a:ea typeface="Times New Roman" panose="02020603050405020304" pitchFamily="18" charset="0"/>
                        </a:rPr>
                        <a:t>2 156 920</a:t>
                      </a:r>
                    </a:p>
                  </a:txBody>
                  <a:tcPr marL="68580" marR="68580" marT="0" marB="0" anchor="ctr">
                    <a:solidFill>
                      <a:schemeClr val="bg1">
                        <a:lumMod val="95000"/>
                      </a:schemeClr>
                    </a:solidFill>
                  </a:tcPr>
                </a:tc>
                <a:tc>
                  <a:txBody>
                    <a:bodyPr/>
                    <a:lstStyle/>
                    <a:p>
                      <a:pPr algn="ctr">
                        <a:spcAft>
                          <a:spcPts val="0"/>
                        </a:spcAft>
                      </a:pPr>
                      <a:r>
                        <a:rPr lang="lv-LV" sz="1400" b="0">
                          <a:solidFill>
                            <a:schemeClr val="tx1"/>
                          </a:solidFill>
                          <a:effectLst/>
                          <a:latin typeface="+mn-lt"/>
                          <a:ea typeface="Times New Roman" panose="02020603050405020304" pitchFamily="18" charset="0"/>
                        </a:rPr>
                        <a:t>2 146 920</a:t>
                      </a:r>
                    </a:p>
                  </a:txBody>
                  <a:tcPr marL="68580" marR="68580" marT="0" marB="0" anchor="ctr">
                    <a:solidFill>
                      <a:schemeClr val="bg1">
                        <a:lumMod val="95000"/>
                      </a:schemeClr>
                    </a:solidFill>
                  </a:tcPr>
                </a:tc>
                <a:tc>
                  <a:txBody>
                    <a:bodyPr/>
                    <a:lstStyle/>
                    <a:p>
                      <a:pPr algn="ctr">
                        <a:spcAft>
                          <a:spcPts val="0"/>
                        </a:spcAft>
                      </a:pPr>
                      <a:r>
                        <a:rPr lang="lv-LV" sz="1400" b="0">
                          <a:solidFill>
                            <a:schemeClr val="tx1"/>
                          </a:solidFill>
                          <a:effectLst/>
                          <a:latin typeface="+mn-lt"/>
                          <a:ea typeface="Times New Roman" panose="02020603050405020304" pitchFamily="18" charset="0"/>
                        </a:rPr>
                        <a:t>2 146 920</a:t>
                      </a:r>
                    </a:p>
                  </a:txBody>
                  <a:tcPr marL="68580" marR="68580" marT="0" marB="0" anchor="ctr">
                    <a:solidFill>
                      <a:schemeClr val="bg1">
                        <a:lumMod val="95000"/>
                      </a:schemeClr>
                    </a:solidFill>
                  </a:tcPr>
                </a:tc>
                <a:tc>
                  <a:txBody>
                    <a:bodyPr/>
                    <a:lstStyle/>
                    <a:p>
                      <a:pPr algn="ctr">
                        <a:spcAft>
                          <a:spcPts val="0"/>
                        </a:spcAft>
                      </a:pPr>
                      <a:r>
                        <a:rPr lang="lv-LV" sz="1400" b="0">
                          <a:solidFill>
                            <a:schemeClr val="tx1"/>
                          </a:solidFill>
                          <a:effectLst/>
                          <a:latin typeface="+mn-lt"/>
                          <a:ea typeface="Times New Roman" panose="02020603050405020304" pitchFamily="18" charset="0"/>
                        </a:rPr>
                        <a:t>2 146 920</a:t>
                      </a:r>
                    </a:p>
                  </a:txBody>
                  <a:tcPr marL="68580" marR="68580" marT="0" marB="0" anchor="ctr">
                    <a:solidFill>
                      <a:schemeClr val="bg1">
                        <a:lumMod val="95000"/>
                      </a:schemeClr>
                    </a:solidFill>
                  </a:tcPr>
                </a:tc>
              </a:tr>
              <a:tr h="221974">
                <a:tc>
                  <a:txBody>
                    <a:bodyPr/>
                    <a:lstStyle/>
                    <a:p>
                      <a:pPr algn="ctr">
                        <a:spcAft>
                          <a:spcPts val="0"/>
                        </a:spcAft>
                      </a:pPr>
                      <a:r>
                        <a:rPr lang="lv-LV" sz="1400" b="1" dirty="0">
                          <a:solidFill>
                            <a:schemeClr val="tx1"/>
                          </a:solidFill>
                          <a:effectLst/>
                        </a:rPr>
                        <a:t>09.10.00</a:t>
                      </a:r>
                      <a:endParaRPr lang="lv-LV" sz="1400" b="1" dirty="0">
                        <a:solidFill>
                          <a:schemeClr val="tx1"/>
                        </a:solidFill>
                        <a:effectLst/>
                        <a:latin typeface="Times New Roman" panose="02020603050405020304" pitchFamily="18" charset="0"/>
                        <a:ea typeface="Times New Roman" panose="02020603050405020304" pitchFamily="18" charset="0"/>
                      </a:endParaRPr>
                    </a:p>
                  </a:txBody>
                  <a:tcPr marL="61212" marR="61212" marT="0" marB="0">
                    <a:solidFill>
                      <a:schemeClr val="bg1">
                        <a:lumMod val="95000"/>
                      </a:schemeClr>
                    </a:solidFill>
                  </a:tcPr>
                </a:tc>
                <a:tc>
                  <a:txBody>
                    <a:bodyPr/>
                    <a:lstStyle/>
                    <a:p>
                      <a:pPr algn="just">
                        <a:spcAft>
                          <a:spcPts val="0"/>
                        </a:spcAft>
                      </a:pPr>
                      <a:r>
                        <a:rPr lang="lv-LV" sz="1400" b="0">
                          <a:solidFill>
                            <a:schemeClr val="tx1"/>
                          </a:solidFill>
                          <a:effectLst/>
                        </a:rPr>
                        <a:t>Murjāņu sporta ģimnāzija</a:t>
                      </a:r>
                      <a:endParaRPr lang="lv-LV" sz="1400" b="0">
                        <a:solidFill>
                          <a:schemeClr val="tx1"/>
                        </a:solidFill>
                        <a:effectLst/>
                        <a:latin typeface="Times New Roman" panose="02020603050405020304" pitchFamily="18" charset="0"/>
                        <a:ea typeface="Times New Roman" panose="02020603050405020304" pitchFamily="18" charset="0"/>
                      </a:endParaRPr>
                    </a:p>
                  </a:txBody>
                  <a:tcPr marL="61212" marR="61212" marT="0" marB="0">
                    <a:solidFill>
                      <a:schemeClr val="bg1">
                        <a:lumMod val="95000"/>
                      </a:schemeClr>
                    </a:solidFill>
                  </a:tcPr>
                </a:tc>
                <a:tc>
                  <a:txBody>
                    <a:bodyPr/>
                    <a:lstStyle/>
                    <a:p>
                      <a:pPr algn="ctr">
                        <a:spcAft>
                          <a:spcPts val="0"/>
                        </a:spcAft>
                      </a:pPr>
                      <a:r>
                        <a:rPr lang="lv-LV" sz="1400" b="0">
                          <a:solidFill>
                            <a:schemeClr val="tx1"/>
                          </a:solidFill>
                          <a:effectLst/>
                          <a:latin typeface="+mn-lt"/>
                          <a:ea typeface="Times New Roman" panose="02020603050405020304" pitchFamily="18" charset="0"/>
                        </a:rPr>
                        <a:t>4 417 754</a:t>
                      </a:r>
                    </a:p>
                  </a:txBody>
                  <a:tcPr marL="68580" marR="68580" marT="0" marB="0" anchor="ctr">
                    <a:solidFill>
                      <a:schemeClr val="bg1">
                        <a:lumMod val="95000"/>
                      </a:schemeClr>
                    </a:solidFill>
                  </a:tcPr>
                </a:tc>
                <a:tc>
                  <a:txBody>
                    <a:bodyPr/>
                    <a:lstStyle/>
                    <a:p>
                      <a:pPr algn="ctr">
                        <a:spcAft>
                          <a:spcPts val="0"/>
                        </a:spcAft>
                      </a:pPr>
                      <a:r>
                        <a:rPr lang="lv-LV" sz="1400" b="0">
                          <a:solidFill>
                            <a:schemeClr val="tx1"/>
                          </a:solidFill>
                          <a:effectLst/>
                          <a:latin typeface="+mn-lt"/>
                          <a:ea typeface="Times New Roman" panose="02020603050405020304" pitchFamily="18" charset="0"/>
                        </a:rPr>
                        <a:t>2 943 069</a:t>
                      </a:r>
                    </a:p>
                  </a:txBody>
                  <a:tcPr marL="68580" marR="68580" marT="0" marB="0" anchor="ctr">
                    <a:solidFill>
                      <a:schemeClr val="bg1">
                        <a:lumMod val="95000"/>
                      </a:schemeClr>
                    </a:solidFill>
                  </a:tcPr>
                </a:tc>
                <a:tc>
                  <a:txBody>
                    <a:bodyPr/>
                    <a:lstStyle/>
                    <a:p>
                      <a:pPr algn="ctr">
                        <a:spcAft>
                          <a:spcPts val="0"/>
                        </a:spcAft>
                      </a:pPr>
                      <a:r>
                        <a:rPr lang="lv-LV" sz="1400" b="0">
                          <a:solidFill>
                            <a:schemeClr val="tx1"/>
                          </a:solidFill>
                          <a:effectLst/>
                          <a:latin typeface="+mn-lt"/>
                          <a:ea typeface="Times New Roman" panose="02020603050405020304" pitchFamily="18" charset="0"/>
                        </a:rPr>
                        <a:t>1 849 201</a:t>
                      </a:r>
                    </a:p>
                  </a:txBody>
                  <a:tcPr marL="68580" marR="68580" marT="0" marB="0" anchor="ctr">
                    <a:solidFill>
                      <a:schemeClr val="bg1">
                        <a:lumMod val="95000"/>
                      </a:schemeClr>
                    </a:solidFill>
                  </a:tcPr>
                </a:tc>
                <a:tc>
                  <a:txBody>
                    <a:bodyPr/>
                    <a:lstStyle/>
                    <a:p>
                      <a:pPr algn="ctr">
                        <a:spcAft>
                          <a:spcPts val="0"/>
                        </a:spcAft>
                      </a:pPr>
                      <a:r>
                        <a:rPr lang="lv-LV" sz="1400" b="0">
                          <a:solidFill>
                            <a:schemeClr val="tx1"/>
                          </a:solidFill>
                          <a:effectLst/>
                          <a:latin typeface="+mn-lt"/>
                          <a:ea typeface="Times New Roman" panose="02020603050405020304" pitchFamily="18" charset="0"/>
                        </a:rPr>
                        <a:t>1 849 201</a:t>
                      </a:r>
                    </a:p>
                  </a:txBody>
                  <a:tcPr marL="68580" marR="68580" marT="0" marB="0" anchor="ctr">
                    <a:solidFill>
                      <a:schemeClr val="bg1">
                        <a:lumMod val="95000"/>
                      </a:schemeClr>
                    </a:solidFill>
                  </a:tcPr>
                </a:tc>
              </a:tr>
              <a:tr h="221974">
                <a:tc>
                  <a:txBody>
                    <a:bodyPr/>
                    <a:lstStyle/>
                    <a:p>
                      <a:pPr algn="ctr">
                        <a:spcAft>
                          <a:spcPts val="0"/>
                        </a:spcAft>
                      </a:pPr>
                      <a:r>
                        <a:rPr lang="lv-LV" sz="1400" b="1" dirty="0">
                          <a:solidFill>
                            <a:schemeClr val="tx1"/>
                          </a:solidFill>
                          <a:effectLst/>
                        </a:rPr>
                        <a:t>09.12.00</a:t>
                      </a:r>
                      <a:endParaRPr lang="lv-LV" sz="1400" b="1" dirty="0">
                        <a:solidFill>
                          <a:schemeClr val="tx1"/>
                        </a:solidFill>
                        <a:effectLst/>
                        <a:latin typeface="Times New Roman" panose="02020603050405020304" pitchFamily="18" charset="0"/>
                        <a:ea typeface="Times New Roman" panose="02020603050405020304" pitchFamily="18" charset="0"/>
                      </a:endParaRPr>
                    </a:p>
                  </a:txBody>
                  <a:tcPr marL="61212" marR="61212" marT="0" marB="0">
                    <a:solidFill>
                      <a:schemeClr val="bg1">
                        <a:lumMod val="95000"/>
                      </a:schemeClr>
                    </a:solidFill>
                  </a:tcPr>
                </a:tc>
                <a:tc>
                  <a:txBody>
                    <a:bodyPr/>
                    <a:lstStyle/>
                    <a:p>
                      <a:pPr algn="just">
                        <a:spcAft>
                          <a:spcPts val="0"/>
                        </a:spcAft>
                      </a:pPr>
                      <a:r>
                        <a:rPr lang="lv-LV" sz="1400" b="0" dirty="0">
                          <a:solidFill>
                            <a:schemeClr val="tx1"/>
                          </a:solidFill>
                          <a:effectLst/>
                        </a:rPr>
                        <a:t>Latvijas Sporta muzejs</a:t>
                      </a:r>
                      <a:endParaRPr lang="lv-LV" sz="1400" b="0" dirty="0">
                        <a:solidFill>
                          <a:schemeClr val="tx1"/>
                        </a:solidFill>
                        <a:effectLst/>
                        <a:latin typeface="Times New Roman" panose="02020603050405020304" pitchFamily="18" charset="0"/>
                        <a:ea typeface="Times New Roman" panose="02020603050405020304" pitchFamily="18" charset="0"/>
                      </a:endParaRPr>
                    </a:p>
                  </a:txBody>
                  <a:tcPr marL="61212" marR="61212" marT="0" marB="0">
                    <a:solidFill>
                      <a:schemeClr val="bg1">
                        <a:lumMod val="95000"/>
                      </a:schemeClr>
                    </a:solidFill>
                  </a:tcPr>
                </a:tc>
                <a:tc>
                  <a:txBody>
                    <a:bodyPr/>
                    <a:lstStyle/>
                    <a:p>
                      <a:pPr algn="ctr">
                        <a:spcAft>
                          <a:spcPts val="0"/>
                        </a:spcAft>
                      </a:pPr>
                      <a:r>
                        <a:rPr lang="lv-LV" sz="1400" b="0">
                          <a:solidFill>
                            <a:schemeClr val="tx1"/>
                          </a:solidFill>
                          <a:effectLst/>
                          <a:latin typeface="+mn-lt"/>
                          <a:ea typeface="Times New Roman" panose="02020603050405020304" pitchFamily="18" charset="0"/>
                        </a:rPr>
                        <a:t>81 245</a:t>
                      </a:r>
                    </a:p>
                  </a:txBody>
                  <a:tcPr marL="68580" marR="68580" marT="0" marB="0" anchor="ctr">
                    <a:solidFill>
                      <a:schemeClr val="bg1">
                        <a:lumMod val="95000"/>
                      </a:schemeClr>
                    </a:solidFill>
                  </a:tcPr>
                </a:tc>
                <a:tc>
                  <a:txBody>
                    <a:bodyPr/>
                    <a:lstStyle/>
                    <a:p>
                      <a:pPr algn="ctr">
                        <a:spcAft>
                          <a:spcPts val="0"/>
                        </a:spcAft>
                      </a:pPr>
                      <a:r>
                        <a:rPr lang="lv-LV" sz="1400" b="0">
                          <a:solidFill>
                            <a:schemeClr val="tx1"/>
                          </a:solidFill>
                          <a:effectLst/>
                          <a:latin typeface="+mn-lt"/>
                          <a:ea typeface="Times New Roman" panose="02020603050405020304" pitchFamily="18" charset="0"/>
                        </a:rPr>
                        <a:t>83 516</a:t>
                      </a:r>
                    </a:p>
                  </a:txBody>
                  <a:tcPr marL="68580" marR="68580" marT="0" marB="0" anchor="ctr">
                    <a:solidFill>
                      <a:schemeClr val="bg1">
                        <a:lumMod val="95000"/>
                      </a:schemeClr>
                    </a:solidFill>
                  </a:tcPr>
                </a:tc>
                <a:tc>
                  <a:txBody>
                    <a:bodyPr/>
                    <a:lstStyle/>
                    <a:p>
                      <a:pPr algn="ctr">
                        <a:spcAft>
                          <a:spcPts val="0"/>
                        </a:spcAft>
                      </a:pPr>
                      <a:r>
                        <a:rPr lang="lv-LV" sz="1400" b="0">
                          <a:solidFill>
                            <a:schemeClr val="tx1"/>
                          </a:solidFill>
                          <a:effectLst/>
                          <a:latin typeface="+mn-lt"/>
                          <a:ea typeface="Times New Roman" panose="02020603050405020304" pitchFamily="18" charset="0"/>
                        </a:rPr>
                        <a:t>83 516</a:t>
                      </a:r>
                    </a:p>
                  </a:txBody>
                  <a:tcPr marL="68580" marR="68580" marT="0" marB="0" anchor="ctr">
                    <a:solidFill>
                      <a:schemeClr val="bg1">
                        <a:lumMod val="95000"/>
                      </a:schemeClr>
                    </a:solidFill>
                  </a:tcPr>
                </a:tc>
                <a:tc>
                  <a:txBody>
                    <a:bodyPr/>
                    <a:lstStyle/>
                    <a:p>
                      <a:pPr algn="ctr">
                        <a:spcAft>
                          <a:spcPts val="0"/>
                        </a:spcAft>
                      </a:pPr>
                      <a:r>
                        <a:rPr lang="lv-LV" sz="1400" b="0">
                          <a:solidFill>
                            <a:schemeClr val="tx1"/>
                          </a:solidFill>
                          <a:effectLst/>
                          <a:latin typeface="+mn-lt"/>
                          <a:ea typeface="Times New Roman" panose="02020603050405020304" pitchFamily="18" charset="0"/>
                        </a:rPr>
                        <a:t>83 516</a:t>
                      </a:r>
                    </a:p>
                  </a:txBody>
                  <a:tcPr marL="68580" marR="68580" marT="0" marB="0" anchor="ctr">
                    <a:solidFill>
                      <a:schemeClr val="bg1">
                        <a:lumMod val="95000"/>
                      </a:schemeClr>
                    </a:solidFill>
                  </a:tcPr>
                </a:tc>
              </a:tr>
              <a:tr h="443948">
                <a:tc>
                  <a:txBody>
                    <a:bodyPr/>
                    <a:lstStyle/>
                    <a:p>
                      <a:pPr algn="ctr">
                        <a:spcAft>
                          <a:spcPts val="0"/>
                        </a:spcAft>
                      </a:pPr>
                      <a:r>
                        <a:rPr lang="lv-LV" sz="1400" b="1" dirty="0">
                          <a:solidFill>
                            <a:schemeClr val="tx1"/>
                          </a:solidFill>
                          <a:effectLst/>
                        </a:rPr>
                        <a:t>09.16.00</a:t>
                      </a:r>
                      <a:endParaRPr lang="lv-LV" sz="1400" b="1" dirty="0">
                        <a:solidFill>
                          <a:schemeClr val="tx1"/>
                        </a:solidFill>
                        <a:effectLst/>
                        <a:latin typeface="Times New Roman" panose="02020603050405020304" pitchFamily="18" charset="0"/>
                        <a:ea typeface="Times New Roman" panose="02020603050405020304" pitchFamily="18" charset="0"/>
                      </a:endParaRPr>
                    </a:p>
                  </a:txBody>
                  <a:tcPr marL="61212" marR="61212" marT="0" marB="0">
                    <a:solidFill>
                      <a:schemeClr val="bg1">
                        <a:lumMod val="95000"/>
                      </a:schemeClr>
                    </a:solidFill>
                  </a:tcPr>
                </a:tc>
                <a:tc>
                  <a:txBody>
                    <a:bodyPr/>
                    <a:lstStyle/>
                    <a:p>
                      <a:pPr algn="just">
                        <a:spcAft>
                          <a:spcPts val="0"/>
                        </a:spcAft>
                      </a:pPr>
                      <a:r>
                        <a:rPr lang="lv-LV" sz="1400" b="0" dirty="0">
                          <a:solidFill>
                            <a:schemeClr val="tx1"/>
                          </a:solidFill>
                          <a:effectLst/>
                        </a:rPr>
                        <a:t>Dotācija nacionālas nozīmes starptautisku sporta pasākumu organizēšanai Latvijā</a:t>
                      </a:r>
                      <a:endParaRPr lang="lv-LV" sz="1400" b="0" dirty="0">
                        <a:solidFill>
                          <a:schemeClr val="tx1"/>
                        </a:solidFill>
                        <a:effectLst/>
                        <a:latin typeface="Times New Roman" panose="02020603050405020304" pitchFamily="18" charset="0"/>
                        <a:ea typeface="Times New Roman" panose="02020603050405020304" pitchFamily="18" charset="0"/>
                      </a:endParaRPr>
                    </a:p>
                  </a:txBody>
                  <a:tcPr marL="61212" marR="61212" marT="0" marB="0">
                    <a:solidFill>
                      <a:schemeClr val="bg1">
                        <a:lumMod val="95000"/>
                      </a:schemeClr>
                    </a:solidFill>
                  </a:tcPr>
                </a:tc>
                <a:tc>
                  <a:txBody>
                    <a:bodyPr/>
                    <a:lstStyle/>
                    <a:p>
                      <a:pPr algn="ctr">
                        <a:spcAft>
                          <a:spcPts val="0"/>
                        </a:spcAft>
                      </a:pPr>
                      <a:r>
                        <a:rPr lang="lv-LV" sz="1400" b="0">
                          <a:solidFill>
                            <a:schemeClr val="tx1"/>
                          </a:solidFill>
                          <a:effectLst/>
                          <a:latin typeface="+mn-lt"/>
                          <a:ea typeface="Times New Roman" panose="02020603050405020304" pitchFamily="18" charset="0"/>
                        </a:rPr>
                        <a:t>1 048 803</a:t>
                      </a:r>
                    </a:p>
                  </a:txBody>
                  <a:tcPr marL="68580" marR="68580" marT="0" marB="0" anchor="ctr">
                    <a:solidFill>
                      <a:schemeClr val="bg1">
                        <a:lumMod val="95000"/>
                      </a:schemeClr>
                    </a:solidFill>
                  </a:tcPr>
                </a:tc>
                <a:tc>
                  <a:txBody>
                    <a:bodyPr/>
                    <a:lstStyle/>
                    <a:p>
                      <a:pPr algn="ctr">
                        <a:spcAft>
                          <a:spcPts val="0"/>
                        </a:spcAft>
                      </a:pPr>
                      <a:r>
                        <a:rPr lang="lv-LV" sz="1400" b="0">
                          <a:solidFill>
                            <a:schemeClr val="tx1"/>
                          </a:solidFill>
                          <a:effectLst/>
                          <a:latin typeface="+mn-lt"/>
                          <a:ea typeface="Times New Roman" panose="02020603050405020304" pitchFamily="18" charset="0"/>
                        </a:rPr>
                        <a:t>1 221 218</a:t>
                      </a:r>
                    </a:p>
                  </a:txBody>
                  <a:tcPr marL="68580" marR="68580" marT="0" marB="0" anchor="ctr">
                    <a:solidFill>
                      <a:schemeClr val="bg1">
                        <a:lumMod val="95000"/>
                      </a:schemeClr>
                    </a:solidFill>
                  </a:tcPr>
                </a:tc>
                <a:tc>
                  <a:txBody>
                    <a:bodyPr/>
                    <a:lstStyle/>
                    <a:p>
                      <a:pPr algn="ctr">
                        <a:spcAft>
                          <a:spcPts val="0"/>
                        </a:spcAft>
                      </a:pPr>
                      <a:r>
                        <a:rPr lang="lv-LV" sz="1400" b="0">
                          <a:solidFill>
                            <a:schemeClr val="tx1"/>
                          </a:solidFill>
                          <a:effectLst/>
                          <a:latin typeface="+mn-lt"/>
                          <a:ea typeface="Times New Roman" panose="02020603050405020304" pitchFamily="18" charset="0"/>
                        </a:rPr>
                        <a:t>982 415</a:t>
                      </a:r>
                    </a:p>
                  </a:txBody>
                  <a:tcPr marL="68580" marR="68580" marT="0" marB="0" anchor="ctr">
                    <a:solidFill>
                      <a:schemeClr val="bg1">
                        <a:lumMod val="95000"/>
                      </a:schemeClr>
                    </a:solidFill>
                  </a:tcPr>
                </a:tc>
                <a:tc>
                  <a:txBody>
                    <a:bodyPr/>
                    <a:lstStyle/>
                    <a:p>
                      <a:pPr algn="ctr">
                        <a:spcAft>
                          <a:spcPts val="0"/>
                        </a:spcAft>
                      </a:pPr>
                      <a:r>
                        <a:rPr lang="lv-LV" sz="1400" b="0">
                          <a:solidFill>
                            <a:schemeClr val="tx1"/>
                          </a:solidFill>
                          <a:effectLst/>
                          <a:latin typeface="+mn-lt"/>
                          <a:ea typeface="Times New Roman" panose="02020603050405020304" pitchFamily="18" charset="0"/>
                        </a:rPr>
                        <a:t>692 415</a:t>
                      </a:r>
                    </a:p>
                  </a:txBody>
                  <a:tcPr marL="68580" marR="68580" marT="0" marB="0" anchor="ctr">
                    <a:solidFill>
                      <a:schemeClr val="bg1">
                        <a:lumMod val="95000"/>
                      </a:schemeClr>
                    </a:solidFill>
                  </a:tcPr>
                </a:tc>
              </a:tr>
              <a:tr h="221974">
                <a:tc>
                  <a:txBody>
                    <a:bodyPr/>
                    <a:lstStyle/>
                    <a:p>
                      <a:pPr algn="ctr">
                        <a:spcAft>
                          <a:spcPts val="0"/>
                        </a:spcAft>
                      </a:pPr>
                      <a:r>
                        <a:rPr lang="lv-LV" sz="1400" b="1" dirty="0">
                          <a:solidFill>
                            <a:schemeClr val="tx1"/>
                          </a:solidFill>
                          <a:effectLst/>
                        </a:rPr>
                        <a:t>09.17.00</a:t>
                      </a:r>
                      <a:endParaRPr lang="lv-LV" sz="1400" b="1" dirty="0">
                        <a:solidFill>
                          <a:schemeClr val="tx1"/>
                        </a:solidFill>
                        <a:effectLst/>
                        <a:latin typeface="Times New Roman" panose="02020603050405020304" pitchFamily="18" charset="0"/>
                        <a:ea typeface="Times New Roman" panose="02020603050405020304" pitchFamily="18" charset="0"/>
                      </a:endParaRPr>
                    </a:p>
                  </a:txBody>
                  <a:tcPr marL="61212" marR="61212" marT="0" marB="0" anchor="ctr">
                    <a:solidFill>
                      <a:schemeClr val="bg1">
                        <a:lumMod val="95000"/>
                      </a:schemeClr>
                    </a:solidFill>
                  </a:tcPr>
                </a:tc>
                <a:tc>
                  <a:txBody>
                    <a:bodyPr/>
                    <a:lstStyle/>
                    <a:p>
                      <a:pPr algn="just">
                        <a:spcAft>
                          <a:spcPts val="0"/>
                        </a:spcAft>
                      </a:pPr>
                      <a:r>
                        <a:rPr lang="lv-LV" sz="1400" b="0">
                          <a:solidFill>
                            <a:schemeClr val="tx1"/>
                          </a:solidFill>
                          <a:effectLst/>
                        </a:rPr>
                        <a:t>Dotācija komandu sporta spēļu izlašu nodrošināšanai</a:t>
                      </a:r>
                      <a:endParaRPr lang="lv-LV" sz="1400" b="0">
                        <a:solidFill>
                          <a:schemeClr val="tx1"/>
                        </a:solidFill>
                        <a:effectLst/>
                        <a:latin typeface="Times New Roman" panose="02020603050405020304" pitchFamily="18" charset="0"/>
                        <a:ea typeface="Times New Roman" panose="02020603050405020304" pitchFamily="18" charset="0"/>
                      </a:endParaRPr>
                    </a:p>
                  </a:txBody>
                  <a:tcPr marL="61212" marR="61212" marT="0" marB="0">
                    <a:solidFill>
                      <a:schemeClr val="bg1">
                        <a:lumMod val="95000"/>
                      </a:schemeClr>
                    </a:solidFill>
                  </a:tcPr>
                </a:tc>
                <a:tc>
                  <a:txBody>
                    <a:bodyPr/>
                    <a:lstStyle/>
                    <a:p>
                      <a:pPr algn="ctr">
                        <a:spcAft>
                          <a:spcPts val="0"/>
                        </a:spcAft>
                      </a:pPr>
                      <a:r>
                        <a:rPr lang="lv-LV" sz="1400" b="0">
                          <a:solidFill>
                            <a:schemeClr val="tx1"/>
                          </a:solidFill>
                          <a:effectLst/>
                          <a:latin typeface="+mn-lt"/>
                          <a:ea typeface="Times New Roman" panose="02020603050405020304" pitchFamily="18" charset="0"/>
                        </a:rPr>
                        <a:t>1 306 307</a:t>
                      </a:r>
                    </a:p>
                  </a:txBody>
                  <a:tcPr marL="68580" marR="68580" marT="0" marB="0" anchor="ctr">
                    <a:solidFill>
                      <a:schemeClr val="bg1">
                        <a:lumMod val="95000"/>
                      </a:schemeClr>
                    </a:solidFill>
                  </a:tcPr>
                </a:tc>
                <a:tc>
                  <a:txBody>
                    <a:bodyPr/>
                    <a:lstStyle/>
                    <a:p>
                      <a:pPr algn="ctr">
                        <a:spcAft>
                          <a:spcPts val="0"/>
                        </a:spcAft>
                      </a:pPr>
                      <a:r>
                        <a:rPr lang="lv-LV" sz="1400" b="0">
                          <a:solidFill>
                            <a:schemeClr val="tx1"/>
                          </a:solidFill>
                          <a:effectLst/>
                          <a:latin typeface="+mn-lt"/>
                          <a:ea typeface="Times New Roman" panose="02020603050405020304" pitchFamily="18" charset="0"/>
                        </a:rPr>
                        <a:t>1 280 666</a:t>
                      </a:r>
                    </a:p>
                  </a:txBody>
                  <a:tcPr marL="68580" marR="68580" marT="0" marB="0" anchor="ctr">
                    <a:solidFill>
                      <a:schemeClr val="bg1">
                        <a:lumMod val="95000"/>
                      </a:schemeClr>
                    </a:solidFill>
                  </a:tcPr>
                </a:tc>
                <a:tc>
                  <a:txBody>
                    <a:bodyPr/>
                    <a:lstStyle/>
                    <a:p>
                      <a:pPr algn="ctr">
                        <a:spcAft>
                          <a:spcPts val="0"/>
                        </a:spcAft>
                      </a:pPr>
                      <a:r>
                        <a:rPr lang="lv-LV" sz="1400" b="0">
                          <a:solidFill>
                            <a:schemeClr val="tx1"/>
                          </a:solidFill>
                          <a:effectLst/>
                          <a:latin typeface="+mn-lt"/>
                          <a:ea typeface="Times New Roman" panose="02020603050405020304" pitchFamily="18" charset="0"/>
                        </a:rPr>
                        <a:t>1 280 666</a:t>
                      </a:r>
                    </a:p>
                  </a:txBody>
                  <a:tcPr marL="68580" marR="68580" marT="0" marB="0" anchor="ctr">
                    <a:solidFill>
                      <a:schemeClr val="bg1">
                        <a:lumMod val="95000"/>
                      </a:schemeClr>
                    </a:solidFill>
                  </a:tcPr>
                </a:tc>
                <a:tc>
                  <a:txBody>
                    <a:bodyPr/>
                    <a:lstStyle/>
                    <a:p>
                      <a:pPr algn="ctr">
                        <a:spcAft>
                          <a:spcPts val="0"/>
                        </a:spcAft>
                      </a:pPr>
                      <a:r>
                        <a:rPr lang="lv-LV" sz="1400" b="0">
                          <a:solidFill>
                            <a:schemeClr val="tx1"/>
                          </a:solidFill>
                          <a:effectLst/>
                          <a:latin typeface="+mn-lt"/>
                          <a:ea typeface="Times New Roman" panose="02020603050405020304" pitchFamily="18" charset="0"/>
                        </a:rPr>
                        <a:t>1 280 666</a:t>
                      </a:r>
                    </a:p>
                  </a:txBody>
                  <a:tcPr marL="68580" marR="68580" marT="0" marB="0" anchor="ctr">
                    <a:solidFill>
                      <a:schemeClr val="bg1">
                        <a:lumMod val="95000"/>
                      </a:schemeClr>
                    </a:solidFill>
                  </a:tcPr>
                </a:tc>
              </a:tr>
              <a:tr h="665922">
                <a:tc>
                  <a:txBody>
                    <a:bodyPr/>
                    <a:lstStyle/>
                    <a:p>
                      <a:pPr algn="ctr">
                        <a:spcAft>
                          <a:spcPts val="0"/>
                        </a:spcAft>
                      </a:pPr>
                      <a:r>
                        <a:rPr lang="lv-LV" sz="1400" b="1" dirty="0">
                          <a:solidFill>
                            <a:schemeClr val="tx1"/>
                          </a:solidFill>
                          <a:effectLst/>
                        </a:rPr>
                        <a:t>09.19.00</a:t>
                      </a:r>
                      <a:endParaRPr lang="lv-LV" sz="1400" b="1" dirty="0">
                        <a:solidFill>
                          <a:schemeClr val="tx1"/>
                        </a:solidFill>
                        <a:effectLst/>
                        <a:latin typeface="Times New Roman" panose="02020603050405020304" pitchFamily="18" charset="0"/>
                        <a:ea typeface="Times New Roman" panose="02020603050405020304" pitchFamily="18" charset="0"/>
                      </a:endParaRPr>
                    </a:p>
                  </a:txBody>
                  <a:tcPr marL="61212" marR="61212" marT="0" marB="0">
                    <a:solidFill>
                      <a:schemeClr val="bg1">
                        <a:lumMod val="95000"/>
                      </a:schemeClr>
                    </a:solidFill>
                  </a:tcPr>
                </a:tc>
                <a:tc>
                  <a:txBody>
                    <a:bodyPr/>
                    <a:lstStyle/>
                    <a:p>
                      <a:pPr algn="just">
                        <a:spcAft>
                          <a:spcPts val="0"/>
                        </a:spcAft>
                      </a:pPr>
                      <a:r>
                        <a:rPr lang="lv-LV" sz="1400" b="0">
                          <a:solidFill>
                            <a:schemeClr val="tx1"/>
                          </a:solidFill>
                          <a:effectLst/>
                        </a:rPr>
                        <a:t>Finansējums profesionālās ievirzes sporta izglītības programmu pedagogu darba samaksai un valsts sociālās apdrošināšanas obligātajām iemaksām</a:t>
                      </a:r>
                      <a:endParaRPr lang="lv-LV" sz="1400" b="0">
                        <a:solidFill>
                          <a:schemeClr val="tx1"/>
                        </a:solidFill>
                        <a:effectLst/>
                        <a:latin typeface="Times New Roman" panose="02020603050405020304" pitchFamily="18" charset="0"/>
                        <a:ea typeface="Times New Roman" panose="02020603050405020304" pitchFamily="18" charset="0"/>
                      </a:endParaRPr>
                    </a:p>
                  </a:txBody>
                  <a:tcPr marL="61212" marR="61212" marT="0" marB="0">
                    <a:solidFill>
                      <a:schemeClr val="bg1">
                        <a:lumMod val="95000"/>
                      </a:schemeClr>
                    </a:solidFill>
                  </a:tcPr>
                </a:tc>
                <a:tc>
                  <a:txBody>
                    <a:bodyPr/>
                    <a:lstStyle/>
                    <a:p>
                      <a:pPr algn="ctr">
                        <a:spcAft>
                          <a:spcPts val="0"/>
                        </a:spcAft>
                      </a:pPr>
                      <a:r>
                        <a:rPr lang="lv-LV" sz="1400" b="0">
                          <a:solidFill>
                            <a:schemeClr val="tx1"/>
                          </a:solidFill>
                          <a:effectLst/>
                          <a:latin typeface="+mn-lt"/>
                          <a:ea typeface="Times New Roman" panose="02020603050405020304" pitchFamily="18" charset="0"/>
                        </a:rPr>
                        <a:t>9 057 590</a:t>
                      </a:r>
                    </a:p>
                  </a:txBody>
                  <a:tcPr marL="68580" marR="68580" marT="0" marB="0" anchor="ctr">
                    <a:solidFill>
                      <a:schemeClr val="bg1">
                        <a:lumMod val="95000"/>
                      </a:schemeClr>
                    </a:solidFill>
                  </a:tcPr>
                </a:tc>
                <a:tc>
                  <a:txBody>
                    <a:bodyPr/>
                    <a:lstStyle/>
                    <a:p>
                      <a:pPr algn="ctr">
                        <a:spcAft>
                          <a:spcPts val="0"/>
                        </a:spcAft>
                      </a:pPr>
                      <a:r>
                        <a:rPr lang="lv-LV" sz="1400" b="0">
                          <a:solidFill>
                            <a:schemeClr val="tx1"/>
                          </a:solidFill>
                          <a:effectLst/>
                          <a:latin typeface="+mn-lt"/>
                          <a:ea typeface="Times New Roman" panose="02020603050405020304" pitchFamily="18" charset="0"/>
                        </a:rPr>
                        <a:t>11 001 120</a:t>
                      </a:r>
                    </a:p>
                  </a:txBody>
                  <a:tcPr marL="68580" marR="68580" marT="0" marB="0" anchor="ctr">
                    <a:solidFill>
                      <a:schemeClr val="bg1">
                        <a:lumMod val="95000"/>
                      </a:schemeClr>
                    </a:solidFill>
                  </a:tcPr>
                </a:tc>
                <a:tc>
                  <a:txBody>
                    <a:bodyPr/>
                    <a:lstStyle/>
                    <a:p>
                      <a:pPr algn="ctr">
                        <a:spcAft>
                          <a:spcPts val="0"/>
                        </a:spcAft>
                      </a:pPr>
                      <a:r>
                        <a:rPr lang="lv-LV" sz="1400" b="0">
                          <a:solidFill>
                            <a:schemeClr val="tx1"/>
                          </a:solidFill>
                          <a:effectLst/>
                          <a:latin typeface="+mn-lt"/>
                          <a:ea typeface="Times New Roman" panose="02020603050405020304" pitchFamily="18" charset="0"/>
                        </a:rPr>
                        <a:t>11 001 120</a:t>
                      </a:r>
                    </a:p>
                  </a:txBody>
                  <a:tcPr marL="68580" marR="68580" marT="0" marB="0" anchor="ctr">
                    <a:solidFill>
                      <a:schemeClr val="bg1">
                        <a:lumMod val="95000"/>
                      </a:schemeClr>
                    </a:solidFill>
                  </a:tcPr>
                </a:tc>
                <a:tc>
                  <a:txBody>
                    <a:bodyPr/>
                    <a:lstStyle/>
                    <a:p>
                      <a:pPr algn="ctr">
                        <a:spcAft>
                          <a:spcPts val="0"/>
                        </a:spcAft>
                      </a:pPr>
                      <a:r>
                        <a:rPr lang="lv-LV" sz="1400" b="0">
                          <a:solidFill>
                            <a:schemeClr val="tx1"/>
                          </a:solidFill>
                          <a:effectLst/>
                          <a:latin typeface="+mn-lt"/>
                          <a:ea typeface="Times New Roman" panose="02020603050405020304" pitchFamily="18" charset="0"/>
                        </a:rPr>
                        <a:t>11 001 120</a:t>
                      </a:r>
                    </a:p>
                  </a:txBody>
                  <a:tcPr marL="68580" marR="68580" marT="0" marB="0" anchor="ctr">
                    <a:solidFill>
                      <a:schemeClr val="bg1">
                        <a:lumMod val="95000"/>
                      </a:schemeClr>
                    </a:solidFill>
                  </a:tcPr>
                </a:tc>
              </a:tr>
              <a:tr h="221974">
                <a:tc>
                  <a:txBody>
                    <a:bodyPr/>
                    <a:lstStyle/>
                    <a:p>
                      <a:pPr algn="ctr">
                        <a:spcAft>
                          <a:spcPts val="0"/>
                        </a:spcAft>
                      </a:pPr>
                      <a:r>
                        <a:rPr lang="lv-LV" sz="1400" b="1" dirty="0">
                          <a:solidFill>
                            <a:schemeClr val="tx1"/>
                          </a:solidFill>
                          <a:effectLst/>
                        </a:rPr>
                        <a:t>09.21.00</a:t>
                      </a:r>
                      <a:endParaRPr lang="lv-LV" sz="1400" b="1" dirty="0">
                        <a:solidFill>
                          <a:schemeClr val="tx1"/>
                        </a:solidFill>
                        <a:effectLst/>
                        <a:latin typeface="Times New Roman" panose="02020603050405020304" pitchFamily="18" charset="0"/>
                        <a:ea typeface="Times New Roman" panose="02020603050405020304" pitchFamily="18" charset="0"/>
                      </a:endParaRPr>
                    </a:p>
                  </a:txBody>
                  <a:tcPr marL="61212" marR="61212" marT="0" marB="0" anchor="ctr">
                    <a:solidFill>
                      <a:schemeClr val="bg1">
                        <a:lumMod val="95000"/>
                      </a:schemeClr>
                    </a:solidFill>
                  </a:tcPr>
                </a:tc>
                <a:tc>
                  <a:txBody>
                    <a:bodyPr/>
                    <a:lstStyle/>
                    <a:p>
                      <a:pPr algn="just">
                        <a:spcAft>
                          <a:spcPts val="0"/>
                        </a:spcAft>
                      </a:pPr>
                      <a:r>
                        <a:rPr lang="lv-LV" sz="1400" b="0">
                          <a:solidFill>
                            <a:schemeClr val="tx1"/>
                          </a:solidFill>
                          <a:effectLst/>
                        </a:rPr>
                        <a:t>Augstas klases sasniegumu sports</a:t>
                      </a:r>
                      <a:endParaRPr lang="lv-LV" sz="1400" b="0">
                        <a:solidFill>
                          <a:schemeClr val="tx1"/>
                        </a:solidFill>
                        <a:effectLst/>
                        <a:latin typeface="Times New Roman" panose="02020603050405020304" pitchFamily="18" charset="0"/>
                        <a:ea typeface="Times New Roman" panose="02020603050405020304" pitchFamily="18" charset="0"/>
                      </a:endParaRPr>
                    </a:p>
                  </a:txBody>
                  <a:tcPr marL="61212" marR="61212" marT="0" marB="0">
                    <a:solidFill>
                      <a:schemeClr val="bg1">
                        <a:lumMod val="95000"/>
                      </a:schemeClr>
                    </a:solidFill>
                  </a:tcPr>
                </a:tc>
                <a:tc>
                  <a:txBody>
                    <a:bodyPr/>
                    <a:lstStyle/>
                    <a:p>
                      <a:pPr algn="ctr">
                        <a:spcAft>
                          <a:spcPts val="0"/>
                        </a:spcAft>
                      </a:pPr>
                      <a:r>
                        <a:rPr lang="lv-LV" sz="1400" b="0">
                          <a:solidFill>
                            <a:schemeClr val="tx1"/>
                          </a:solidFill>
                          <a:effectLst/>
                          <a:latin typeface="+mn-lt"/>
                          <a:ea typeface="Times New Roman" panose="02020603050405020304" pitchFamily="18" charset="0"/>
                        </a:rPr>
                        <a:t>5 491 096</a:t>
                      </a:r>
                    </a:p>
                  </a:txBody>
                  <a:tcPr marL="68580" marR="68580" marT="0" marB="0" anchor="ctr">
                    <a:solidFill>
                      <a:schemeClr val="bg1">
                        <a:lumMod val="95000"/>
                      </a:schemeClr>
                    </a:solidFill>
                  </a:tcPr>
                </a:tc>
                <a:tc>
                  <a:txBody>
                    <a:bodyPr/>
                    <a:lstStyle/>
                    <a:p>
                      <a:pPr algn="ctr">
                        <a:spcAft>
                          <a:spcPts val="0"/>
                        </a:spcAft>
                      </a:pPr>
                      <a:r>
                        <a:rPr lang="lv-LV" sz="1400" b="0">
                          <a:solidFill>
                            <a:schemeClr val="tx1"/>
                          </a:solidFill>
                          <a:effectLst/>
                          <a:latin typeface="+mn-lt"/>
                          <a:ea typeface="Times New Roman" panose="02020603050405020304" pitchFamily="18" charset="0"/>
                        </a:rPr>
                        <a:t>5 491 096</a:t>
                      </a:r>
                    </a:p>
                  </a:txBody>
                  <a:tcPr marL="68580" marR="68580" marT="0" marB="0" anchor="ctr">
                    <a:solidFill>
                      <a:schemeClr val="bg1">
                        <a:lumMod val="95000"/>
                      </a:schemeClr>
                    </a:solidFill>
                  </a:tcPr>
                </a:tc>
                <a:tc>
                  <a:txBody>
                    <a:bodyPr/>
                    <a:lstStyle/>
                    <a:p>
                      <a:pPr algn="ctr">
                        <a:spcAft>
                          <a:spcPts val="0"/>
                        </a:spcAft>
                      </a:pPr>
                      <a:r>
                        <a:rPr lang="lv-LV" sz="1400" b="0">
                          <a:solidFill>
                            <a:schemeClr val="tx1"/>
                          </a:solidFill>
                          <a:effectLst/>
                          <a:latin typeface="+mn-lt"/>
                          <a:ea typeface="Times New Roman" panose="02020603050405020304" pitchFamily="18" charset="0"/>
                        </a:rPr>
                        <a:t>5 491 096</a:t>
                      </a:r>
                    </a:p>
                  </a:txBody>
                  <a:tcPr marL="68580" marR="68580" marT="0" marB="0" anchor="ctr">
                    <a:solidFill>
                      <a:schemeClr val="bg1">
                        <a:lumMod val="95000"/>
                      </a:schemeClr>
                    </a:solidFill>
                  </a:tcPr>
                </a:tc>
                <a:tc>
                  <a:txBody>
                    <a:bodyPr/>
                    <a:lstStyle/>
                    <a:p>
                      <a:pPr algn="ctr">
                        <a:spcAft>
                          <a:spcPts val="0"/>
                        </a:spcAft>
                      </a:pPr>
                      <a:r>
                        <a:rPr lang="lv-LV" sz="1400" b="0">
                          <a:solidFill>
                            <a:schemeClr val="tx1"/>
                          </a:solidFill>
                          <a:effectLst/>
                          <a:latin typeface="+mn-lt"/>
                          <a:ea typeface="Times New Roman" panose="02020603050405020304" pitchFamily="18" charset="0"/>
                        </a:rPr>
                        <a:t>5 491 096</a:t>
                      </a:r>
                    </a:p>
                  </a:txBody>
                  <a:tcPr marL="68580" marR="68580" marT="0" marB="0" anchor="ctr">
                    <a:solidFill>
                      <a:schemeClr val="bg1">
                        <a:lumMod val="95000"/>
                      </a:schemeClr>
                    </a:solidFill>
                  </a:tcPr>
                </a:tc>
              </a:tr>
              <a:tr h="665922">
                <a:tc>
                  <a:txBody>
                    <a:bodyPr/>
                    <a:lstStyle/>
                    <a:p>
                      <a:pPr algn="ctr">
                        <a:spcAft>
                          <a:spcPts val="0"/>
                        </a:spcAft>
                      </a:pPr>
                      <a:r>
                        <a:rPr lang="lv-LV" sz="1400" b="1" dirty="0">
                          <a:solidFill>
                            <a:schemeClr val="tx1"/>
                          </a:solidFill>
                          <a:effectLst/>
                        </a:rPr>
                        <a:t>09.23.00</a:t>
                      </a:r>
                      <a:endParaRPr lang="lv-LV" sz="1400" b="1" dirty="0">
                        <a:solidFill>
                          <a:schemeClr val="tx1"/>
                        </a:solidFill>
                        <a:effectLst/>
                        <a:latin typeface="Times New Roman" panose="02020603050405020304" pitchFamily="18" charset="0"/>
                        <a:ea typeface="Times New Roman" panose="02020603050405020304" pitchFamily="18" charset="0"/>
                      </a:endParaRPr>
                    </a:p>
                  </a:txBody>
                  <a:tcPr marL="61212" marR="61212" marT="0" marB="0" anchor="ctr">
                    <a:solidFill>
                      <a:schemeClr val="bg1">
                        <a:lumMod val="95000"/>
                      </a:schemeClr>
                    </a:solidFill>
                  </a:tcPr>
                </a:tc>
                <a:tc>
                  <a:txBody>
                    <a:bodyPr/>
                    <a:lstStyle/>
                    <a:p>
                      <a:pPr algn="just">
                        <a:spcAft>
                          <a:spcPts val="0"/>
                        </a:spcAft>
                      </a:pPr>
                      <a:r>
                        <a:rPr lang="lv-LV" sz="1400" b="0">
                          <a:solidFill>
                            <a:schemeClr val="tx1"/>
                          </a:solidFill>
                          <a:effectLst/>
                        </a:rPr>
                        <a:t>Valsts ilgtermiņa saistības sportā – Dotācija Latvijas Olimpiskajai komitejai (LOK) – valsts galvoto aizdevumu atmaksai</a:t>
                      </a:r>
                      <a:endParaRPr lang="lv-LV" sz="1400" b="0">
                        <a:solidFill>
                          <a:schemeClr val="tx1"/>
                        </a:solidFill>
                        <a:effectLst/>
                        <a:latin typeface="Times New Roman" panose="02020603050405020304" pitchFamily="18" charset="0"/>
                        <a:ea typeface="Times New Roman" panose="02020603050405020304" pitchFamily="18" charset="0"/>
                      </a:endParaRPr>
                    </a:p>
                  </a:txBody>
                  <a:tcPr marL="61212" marR="61212" marT="0" marB="0">
                    <a:solidFill>
                      <a:schemeClr val="bg1">
                        <a:lumMod val="95000"/>
                      </a:schemeClr>
                    </a:solidFill>
                  </a:tcPr>
                </a:tc>
                <a:tc>
                  <a:txBody>
                    <a:bodyPr/>
                    <a:lstStyle/>
                    <a:p>
                      <a:pPr algn="ctr">
                        <a:spcAft>
                          <a:spcPts val="0"/>
                        </a:spcAft>
                      </a:pPr>
                      <a:r>
                        <a:rPr lang="lv-LV" sz="1400" b="0">
                          <a:solidFill>
                            <a:schemeClr val="tx1"/>
                          </a:solidFill>
                          <a:effectLst/>
                          <a:latin typeface="+mn-lt"/>
                          <a:ea typeface="Times New Roman" panose="02020603050405020304" pitchFamily="18" charset="0"/>
                        </a:rPr>
                        <a:t>764 776</a:t>
                      </a:r>
                    </a:p>
                  </a:txBody>
                  <a:tcPr marL="68580" marR="68580" marT="0" marB="0" anchor="ctr">
                    <a:solidFill>
                      <a:schemeClr val="bg1">
                        <a:lumMod val="95000"/>
                      </a:schemeClr>
                    </a:solidFill>
                  </a:tcPr>
                </a:tc>
                <a:tc>
                  <a:txBody>
                    <a:bodyPr/>
                    <a:lstStyle/>
                    <a:p>
                      <a:pPr algn="ctr">
                        <a:spcAft>
                          <a:spcPts val="0"/>
                        </a:spcAft>
                      </a:pPr>
                      <a:r>
                        <a:rPr lang="lv-LV" sz="1400" b="0">
                          <a:solidFill>
                            <a:schemeClr val="tx1"/>
                          </a:solidFill>
                          <a:effectLst/>
                          <a:latin typeface="+mn-lt"/>
                          <a:ea typeface="Times New Roman" panose="02020603050405020304" pitchFamily="18" charset="0"/>
                        </a:rPr>
                        <a:t>6 008 459</a:t>
                      </a:r>
                    </a:p>
                  </a:txBody>
                  <a:tcPr marL="68580" marR="68580" marT="0" marB="0" anchor="ctr">
                    <a:solidFill>
                      <a:schemeClr val="bg1">
                        <a:lumMod val="95000"/>
                      </a:schemeClr>
                    </a:solidFill>
                  </a:tcPr>
                </a:tc>
                <a:tc>
                  <a:txBody>
                    <a:bodyPr/>
                    <a:lstStyle/>
                    <a:p>
                      <a:pPr algn="ctr">
                        <a:spcAft>
                          <a:spcPts val="0"/>
                        </a:spcAft>
                      </a:pPr>
                      <a:r>
                        <a:rPr lang="lv-LV" sz="1400" b="0">
                          <a:solidFill>
                            <a:schemeClr val="tx1"/>
                          </a:solidFill>
                          <a:effectLst/>
                          <a:latin typeface="+mn-lt"/>
                          <a:ea typeface="Times New Roman" panose="02020603050405020304" pitchFamily="18" charset="0"/>
                        </a:rPr>
                        <a:t>4 759 136</a:t>
                      </a:r>
                    </a:p>
                  </a:txBody>
                  <a:tcPr marL="68580" marR="68580" marT="0" marB="0" anchor="ctr">
                    <a:solidFill>
                      <a:schemeClr val="bg1">
                        <a:lumMod val="95000"/>
                      </a:schemeClr>
                    </a:solidFill>
                  </a:tcPr>
                </a:tc>
                <a:tc>
                  <a:txBody>
                    <a:bodyPr/>
                    <a:lstStyle/>
                    <a:p>
                      <a:pPr algn="ctr">
                        <a:spcAft>
                          <a:spcPts val="0"/>
                        </a:spcAft>
                      </a:pPr>
                      <a:r>
                        <a:rPr lang="lv-LV" sz="1400" b="0">
                          <a:solidFill>
                            <a:schemeClr val="tx1"/>
                          </a:solidFill>
                          <a:effectLst/>
                          <a:latin typeface="+mn-lt"/>
                          <a:ea typeface="Times New Roman" panose="02020603050405020304" pitchFamily="18" charset="0"/>
                        </a:rPr>
                        <a:t>3 799 848</a:t>
                      </a:r>
                    </a:p>
                  </a:txBody>
                  <a:tcPr marL="68580" marR="68580" marT="0" marB="0" anchor="ctr">
                    <a:solidFill>
                      <a:schemeClr val="bg1">
                        <a:lumMod val="95000"/>
                      </a:schemeClr>
                    </a:solidFill>
                  </a:tcPr>
                </a:tc>
              </a:tr>
              <a:tr h="443948">
                <a:tc>
                  <a:txBody>
                    <a:bodyPr/>
                    <a:lstStyle/>
                    <a:p>
                      <a:pPr algn="ctr">
                        <a:spcAft>
                          <a:spcPts val="0"/>
                        </a:spcAft>
                      </a:pPr>
                      <a:r>
                        <a:rPr lang="lv-LV" sz="1400" b="1" dirty="0">
                          <a:solidFill>
                            <a:schemeClr val="tx1"/>
                          </a:solidFill>
                          <a:effectLst/>
                        </a:rPr>
                        <a:t>09.25.00</a:t>
                      </a:r>
                      <a:endParaRPr lang="lv-LV" sz="1400" b="1" dirty="0">
                        <a:solidFill>
                          <a:schemeClr val="tx1"/>
                        </a:solidFill>
                        <a:effectLst/>
                        <a:latin typeface="Times New Roman" panose="02020603050405020304" pitchFamily="18" charset="0"/>
                        <a:ea typeface="Times New Roman" panose="02020603050405020304" pitchFamily="18" charset="0"/>
                      </a:endParaRPr>
                    </a:p>
                  </a:txBody>
                  <a:tcPr marL="61212" marR="61212" marT="0" marB="0" anchor="ctr">
                    <a:solidFill>
                      <a:schemeClr val="bg1">
                        <a:lumMod val="95000"/>
                      </a:schemeClr>
                    </a:solidFill>
                  </a:tcPr>
                </a:tc>
                <a:tc>
                  <a:txBody>
                    <a:bodyPr/>
                    <a:lstStyle/>
                    <a:p>
                      <a:pPr algn="just">
                        <a:spcAft>
                          <a:spcPts val="0"/>
                        </a:spcAft>
                      </a:pPr>
                      <a:r>
                        <a:rPr lang="lv-LV" sz="1400" b="0" dirty="0">
                          <a:solidFill>
                            <a:schemeClr val="tx1"/>
                          </a:solidFill>
                          <a:effectLst/>
                        </a:rPr>
                        <a:t>Dotācija biedrībai “Latvijas </a:t>
                      </a:r>
                      <a:r>
                        <a:rPr lang="lv-LV" sz="1400" b="0" dirty="0" err="1">
                          <a:solidFill>
                            <a:schemeClr val="tx1"/>
                          </a:solidFill>
                          <a:effectLst/>
                        </a:rPr>
                        <a:t>Paralimpiskā</a:t>
                      </a:r>
                      <a:r>
                        <a:rPr lang="lv-LV" sz="1400" b="0" dirty="0">
                          <a:solidFill>
                            <a:schemeClr val="tx1"/>
                          </a:solidFill>
                          <a:effectLst/>
                        </a:rPr>
                        <a:t> komiteja” pielāgotā sporta attīstībai</a:t>
                      </a:r>
                      <a:endParaRPr lang="lv-LV" sz="1400" b="0" dirty="0">
                        <a:solidFill>
                          <a:schemeClr val="tx1"/>
                        </a:solidFill>
                        <a:effectLst/>
                        <a:latin typeface="Times New Roman" panose="02020603050405020304" pitchFamily="18" charset="0"/>
                        <a:ea typeface="Times New Roman" panose="02020603050405020304" pitchFamily="18" charset="0"/>
                      </a:endParaRPr>
                    </a:p>
                  </a:txBody>
                  <a:tcPr marL="61212" marR="61212" marT="0" marB="0">
                    <a:solidFill>
                      <a:schemeClr val="bg1">
                        <a:lumMod val="95000"/>
                      </a:schemeClr>
                    </a:solidFill>
                  </a:tcPr>
                </a:tc>
                <a:tc>
                  <a:txBody>
                    <a:bodyPr/>
                    <a:lstStyle/>
                    <a:p>
                      <a:pPr algn="ctr">
                        <a:spcAft>
                          <a:spcPts val="0"/>
                        </a:spcAft>
                      </a:pPr>
                      <a:r>
                        <a:rPr lang="lv-LV" sz="1400" b="0">
                          <a:solidFill>
                            <a:schemeClr val="tx1"/>
                          </a:solidFill>
                          <a:effectLst/>
                          <a:latin typeface="+mn-lt"/>
                          <a:ea typeface="Times New Roman" panose="02020603050405020304" pitchFamily="18" charset="0"/>
                        </a:rPr>
                        <a:t>250 000</a:t>
                      </a:r>
                    </a:p>
                  </a:txBody>
                  <a:tcPr marL="68580" marR="68580" marT="0" marB="0" anchor="ctr">
                    <a:solidFill>
                      <a:schemeClr val="bg1">
                        <a:lumMod val="95000"/>
                      </a:schemeClr>
                    </a:solidFill>
                  </a:tcPr>
                </a:tc>
                <a:tc>
                  <a:txBody>
                    <a:bodyPr/>
                    <a:lstStyle/>
                    <a:p>
                      <a:pPr algn="ctr">
                        <a:spcAft>
                          <a:spcPts val="0"/>
                        </a:spcAft>
                      </a:pPr>
                      <a:r>
                        <a:rPr lang="lv-LV" sz="1400" b="0">
                          <a:solidFill>
                            <a:schemeClr val="tx1"/>
                          </a:solidFill>
                          <a:effectLst/>
                          <a:latin typeface="+mn-lt"/>
                          <a:ea typeface="Times New Roman" panose="02020603050405020304" pitchFamily="18" charset="0"/>
                        </a:rPr>
                        <a:t>250 000</a:t>
                      </a:r>
                    </a:p>
                  </a:txBody>
                  <a:tcPr marL="68580" marR="68580" marT="0" marB="0" anchor="ctr">
                    <a:solidFill>
                      <a:schemeClr val="bg1">
                        <a:lumMod val="95000"/>
                      </a:schemeClr>
                    </a:solidFill>
                  </a:tcPr>
                </a:tc>
                <a:tc>
                  <a:txBody>
                    <a:bodyPr/>
                    <a:lstStyle/>
                    <a:p>
                      <a:pPr algn="ctr">
                        <a:spcAft>
                          <a:spcPts val="0"/>
                        </a:spcAft>
                      </a:pPr>
                      <a:r>
                        <a:rPr lang="lv-LV" sz="1400" b="0">
                          <a:solidFill>
                            <a:schemeClr val="tx1"/>
                          </a:solidFill>
                          <a:effectLst/>
                          <a:latin typeface="+mn-lt"/>
                          <a:ea typeface="Times New Roman" panose="02020603050405020304" pitchFamily="18" charset="0"/>
                        </a:rPr>
                        <a:t>250 000</a:t>
                      </a:r>
                    </a:p>
                  </a:txBody>
                  <a:tcPr marL="68580" marR="68580" marT="0" marB="0" anchor="ctr">
                    <a:solidFill>
                      <a:schemeClr val="bg1">
                        <a:lumMod val="95000"/>
                      </a:schemeClr>
                    </a:solidFill>
                  </a:tcPr>
                </a:tc>
                <a:tc>
                  <a:txBody>
                    <a:bodyPr/>
                    <a:lstStyle/>
                    <a:p>
                      <a:pPr algn="ctr">
                        <a:spcAft>
                          <a:spcPts val="0"/>
                        </a:spcAft>
                      </a:pPr>
                      <a:r>
                        <a:rPr lang="lv-LV" sz="1400" b="0" dirty="0">
                          <a:solidFill>
                            <a:schemeClr val="tx1"/>
                          </a:solidFill>
                          <a:effectLst/>
                          <a:latin typeface="+mn-lt"/>
                          <a:ea typeface="Times New Roman" panose="02020603050405020304" pitchFamily="18" charset="0"/>
                        </a:rPr>
                        <a:t>250 000</a:t>
                      </a:r>
                    </a:p>
                  </a:txBody>
                  <a:tcPr marL="68580" marR="68580" marT="0" marB="0" anchor="ctr">
                    <a:solidFill>
                      <a:schemeClr val="bg1">
                        <a:lumMod val="95000"/>
                      </a:schemeClr>
                    </a:solidFill>
                  </a:tcPr>
                </a:tc>
              </a:tr>
            </a:tbl>
          </a:graphicData>
        </a:graphic>
      </p:graphicFrame>
    </p:spTree>
    <p:extLst>
      <p:ext uri="{BB962C8B-B14F-4D97-AF65-F5344CB8AC3E}">
        <p14:creationId xmlns:p14="http://schemas.microsoft.com/office/powerpoint/2010/main" val="418367167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96340" y="0"/>
            <a:ext cx="1761743" cy="1957799"/>
          </a:xfrm>
          <a:prstGeom prst="rect">
            <a:avLst/>
          </a:prstGeom>
        </p:spPr>
      </p:pic>
      <p:graphicFrame>
        <p:nvGraphicFramePr>
          <p:cNvPr id="5" name="Chart 4"/>
          <p:cNvGraphicFramePr/>
          <p:nvPr>
            <p:extLst>
              <p:ext uri="{D42A27DB-BD31-4B8C-83A1-F6EECF244321}">
                <p14:modId xmlns:p14="http://schemas.microsoft.com/office/powerpoint/2010/main" val="1144751972"/>
              </p:ext>
            </p:extLst>
          </p:nvPr>
        </p:nvGraphicFramePr>
        <p:xfrm>
          <a:off x="395536" y="1340768"/>
          <a:ext cx="8604448" cy="5256584"/>
        </p:xfrm>
        <a:graphic>
          <a:graphicData uri="http://schemas.openxmlformats.org/drawingml/2006/chart">
            <c:chart xmlns:c="http://schemas.openxmlformats.org/drawingml/2006/chart" xmlns:r="http://schemas.openxmlformats.org/officeDocument/2006/relationships" r:id="rId3"/>
          </a:graphicData>
        </a:graphic>
      </p:graphicFrame>
      <p:sp>
        <p:nvSpPr>
          <p:cNvPr id="6" name="Line 8"/>
          <p:cNvSpPr>
            <a:spLocks noChangeShapeType="1"/>
          </p:cNvSpPr>
          <p:nvPr/>
        </p:nvSpPr>
        <p:spPr bwMode="auto">
          <a:xfrm flipH="1">
            <a:off x="762000" y="3124200"/>
            <a:ext cx="6456212" cy="0"/>
          </a:xfrm>
          <a:prstGeom prst="line">
            <a:avLst/>
          </a:prstGeom>
          <a:noFill/>
          <a:ln w="57150">
            <a:solidFill>
              <a:srgbClr val="FF3300"/>
            </a:solidFill>
            <a:round/>
            <a:headEnd/>
            <a:tailEnd/>
          </a:ln>
          <a:effectLst/>
        </p:spPr>
        <p:txBody>
          <a:bodyPr/>
          <a:lstStyle/>
          <a:p>
            <a:endParaRPr lang="lv-LV" dirty="0"/>
          </a:p>
        </p:txBody>
      </p:sp>
      <p:sp>
        <p:nvSpPr>
          <p:cNvPr id="7" name="Title 1"/>
          <p:cNvSpPr txBox="1">
            <a:spLocks/>
          </p:cNvSpPr>
          <p:nvPr/>
        </p:nvSpPr>
        <p:spPr>
          <a:xfrm>
            <a:off x="1445647" y="206896"/>
            <a:ext cx="7698353" cy="1143000"/>
          </a:xfrm>
          <a:prstGeom prst="rect">
            <a:avLst/>
          </a:prstGeom>
        </p:spPr>
        <p:txBody>
          <a:bodyPr vert="horz" lIns="93957" tIns="46979" rIns="93957" bIns="46979" rtlCol="0" anchor="ctr">
            <a:normAutofit/>
          </a:bodyPr>
          <a:lstStyle>
            <a:lvl1pPr algn="ctr" defTabSz="939575" rtl="0" eaLnBrk="1" latinLnBrk="0" hangingPunct="1">
              <a:spcBef>
                <a:spcPct val="0"/>
              </a:spcBef>
              <a:buNone/>
              <a:defRPr sz="4500" kern="1200">
                <a:solidFill>
                  <a:schemeClr val="tx1"/>
                </a:solidFill>
                <a:latin typeface="+mj-lt"/>
                <a:ea typeface="+mj-ea"/>
                <a:cs typeface="+mj-cs"/>
              </a:defRPr>
            </a:lvl1pPr>
          </a:lstStyle>
          <a:p>
            <a:r>
              <a:rPr lang="lv-LV" sz="2600" b="1" dirty="0">
                <a:solidFill>
                  <a:schemeClr val="accent3">
                    <a:lumMod val="75000"/>
                  </a:schemeClr>
                </a:solidFill>
              </a:rPr>
              <a:t>Sporta </a:t>
            </a:r>
            <a:r>
              <a:rPr lang="lv-LV" sz="2600" b="1" dirty="0" smtClean="0">
                <a:solidFill>
                  <a:schemeClr val="accent3">
                    <a:lumMod val="75000"/>
                  </a:schemeClr>
                </a:solidFill>
              </a:rPr>
              <a:t>budžets </a:t>
            </a:r>
            <a:r>
              <a:rPr lang="lv-LV" sz="2600" b="1" dirty="0" smtClean="0">
                <a:solidFill>
                  <a:schemeClr val="accent3">
                    <a:lumMod val="75000"/>
                  </a:schemeClr>
                </a:solidFill>
              </a:rPr>
              <a:t>(2)</a:t>
            </a:r>
            <a:r>
              <a:rPr lang="lv-LV" sz="2600" b="1" dirty="0">
                <a:solidFill>
                  <a:schemeClr val="accent3">
                    <a:lumMod val="75000"/>
                  </a:schemeClr>
                </a:solidFill>
              </a:rPr>
              <a:t/>
            </a:r>
            <a:br>
              <a:rPr lang="lv-LV" sz="2600" b="1" dirty="0">
                <a:solidFill>
                  <a:schemeClr val="accent3">
                    <a:lumMod val="75000"/>
                  </a:schemeClr>
                </a:solidFill>
              </a:rPr>
            </a:br>
            <a:r>
              <a:rPr lang="lv-LV" sz="2000" b="1" i="1" dirty="0">
                <a:solidFill>
                  <a:schemeClr val="accent3">
                    <a:lumMod val="75000"/>
                  </a:schemeClr>
                </a:solidFill>
              </a:rPr>
              <a:t>Valsts budžeta programma 09.00.00 “Sports” 2004. – 2015.gadā</a:t>
            </a:r>
            <a:endParaRPr lang="lv-LV" sz="2000" dirty="0">
              <a:solidFill>
                <a:schemeClr val="accent3">
                  <a:lumMod val="75000"/>
                </a:schemeClr>
              </a:solidFill>
            </a:endParaRPr>
          </a:p>
        </p:txBody>
      </p:sp>
    </p:spTree>
    <p:extLst>
      <p:ext uri="{BB962C8B-B14F-4D97-AF65-F5344CB8AC3E}">
        <p14:creationId xmlns:p14="http://schemas.microsoft.com/office/powerpoint/2010/main" val="283184942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96340" y="0"/>
            <a:ext cx="1761743" cy="1957799"/>
          </a:xfrm>
          <a:prstGeom prst="rect">
            <a:avLst/>
          </a:prstGeom>
        </p:spPr>
      </p:pic>
      <p:sp>
        <p:nvSpPr>
          <p:cNvPr id="4" name="Title 1"/>
          <p:cNvSpPr txBox="1">
            <a:spLocks/>
          </p:cNvSpPr>
          <p:nvPr/>
        </p:nvSpPr>
        <p:spPr>
          <a:xfrm>
            <a:off x="2058083" y="206896"/>
            <a:ext cx="6781117" cy="1143000"/>
          </a:xfrm>
          <a:prstGeom prst="rect">
            <a:avLst/>
          </a:prstGeom>
        </p:spPr>
        <p:txBody>
          <a:bodyPr vert="horz" lIns="93957" tIns="46979" rIns="93957" bIns="46979" rtlCol="0" anchor="ctr">
            <a:normAutofit/>
          </a:bodyPr>
          <a:lstStyle>
            <a:lvl1pPr algn="ctr" defTabSz="939575" rtl="0" eaLnBrk="1" latinLnBrk="0" hangingPunct="1">
              <a:spcBef>
                <a:spcPct val="0"/>
              </a:spcBef>
              <a:buNone/>
              <a:defRPr sz="4500" kern="1200">
                <a:solidFill>
                  <a:schemeClr val="tx1"/>
                </a:solidFill>
                <a:latin typeface="+mj-lt"/>
                <a:ea typeface="+mj-ea"/>
                <a:cs typeface="+mj-cs"/>
              </a:defRPr>
            </a:lvl1pPr>
          </a:lstStyle>
          <a:p>
            <a:r>
              <a:rPr lang="lv-LV" sz="2600" b="1" dirty="0" smtClean="0">
                <a:solidFill>
                  <a:schemeClr val="accent3">
                    <a:lumMod val="75000"/>
                  </a:schemeClr>
                </a:solidFill>
              </a:rPr>
              <a:t>Iniciatīvas fizisko </a:t>
            </a:r>
            <a:r>
              <a:rPr lang="lv-LV" sz="2600" b="1" dirty="0">
                <a:solidFill>
                  <a:schemeClr val="accent3">
                    <a:lumMod val="75000"/>
                  </a:schemeClr>
                </a:solidFill>
              </a:rPr>
              <a:t>aktivitāšu skaita palielināšana </a:t>
            </a:r>
            <a:r>
              <a:rPr lang="lv-LV" sz="2600" b="1" dirty="0" smtClean="0">
                <a:solidFill>
                  <a:schemeClr val="accent3">
                    <a:lumMod val="75000"/>
                  </a:schemeClr>
                </a:solidFill>
              </a:rPr>
              <a:t>izglītības </a:t>
            </a:r>
            <a:r>
              <a:rPr lang="lv-LV" sz="2600" b="1" dirty="0">
                <a:solidFill>
                  <a:schemeClr val="accent3">
                    <a:lumMod val="75000"/>
                  </a:schemeClr>
                </a:solidFill>
              </a:rPr>
              <a:t>sistēmā</a:t>
            </a:r>
          </a:p>
        </p:txBody>
      </p:sp>
      <p:sp>
        <p:nvSpPr>
          <p:cNvPr id="2" name="Rectangle 1"/>
          <p:cNvSpPr/>
          <p:nvPr/>
        </p:nvSpPr>
        <p:spPr>
          <a:xfrm>
            <a:off x="296340" y="1676400"/>
            <a:ext cx="8542860" cy="5213735"/>
          </a:xfrm>
          <a:prstGeom prst="rect">
            <a:avLst/>
          </a:prstGeom>
        </p:spPr>
        <p:txBody>
          <a:bodyPr wrap="square">
            <a:spAutoFit/>
          </a:bodyPr>
          <a:lstStyle/>
          <a:p>
            <a:pPr marL="342900" indent="-342900" algn="just">
              <a:lnSpc>
                <a:spcPct val="80000"/>
              </a:lnSpc>
              <a:buFont typeface="Wingdings" panose="05000000000000000000" pitchFamily="2" charset="2"/>
              <a:buChar char="Ø"/>
            </a:pPr>
            <a:r>
              <a:rPr lang="lv-LV" sz="1900" dirty="0"/>
              <a:t>Kompetenču pieejā balstīta izglītības satura </a:t>
            </a:r>
            <a:r>
              <a:rPr lang="lv-LV" sz="1900" dirty="0" smtClean="0"/>
              <a:t>izstrāde, t.sk. arī mācību priekšmeta ‘’Sports’’ (‘’Fiziskā audzināšana’’?) satura pārskatīšana un obligāto stundu skaita palielināšana</a:t>
            </a:r>
          </a:p>
          <a:p>
            <a:pPr marL="342900" indent="-342900" algn="just">
              <a:lnSpc>
                <a:spcPct val="80000"/>
              </a:lnSpc>
              <a:buFont typeface="Wingdings" panose="05000000000000000000" pitchFamily="2" charset="2"/>
              <a:buChar char="Ø"/>
            </a:pPr>
            <a:endParaRPr lang="lv-LV" sz="1400" dirty="0"/>
          </a:p>
          <a:p>
            <a:pPr marL="342900" indent="-342900" algn="just">
              <a:lnSpc>
                <a:spcPct val="80000"/>
              </a:lnSpc>
              <a:buFont typeface="Wingdings" panose="05000000000000000000" pitchFamily="2" charset="2"/>
              <a:buChar char="Ø"/>
            </a:pPr>
            <a:r>
              <a:rPr lang="lv-LV" sz="1900" dirty="0" err="1" smtClean="0"/>
              <a:t>Ārpusstundu</a:t>
            </a:r>
            <a:r>
              <a:rPr lang="lv-LV" sz="1900" dirty="0" smtClean="0"/>
              <a:t> fizisko aktivitāšu palielināšana izglītības iestāžu audzēkņiem:</a:t>
            </a:r>
          </a:p>
          <a:p>
            <a:pPr marL="342900" indent="-342900" algn="just">
              <a:lnSpc>
                <a:spcPct val="80000"/>
              </a:lnSpc>
              <a:buFont typeface="Wingdings" panose="05000000000000000000" pitchFamily="2" charset="2"/>
              <a:buChar char="Ø"/>
            </a:pPr>
            <a:endParaRPr lang="lv-LV" sz="1400" dirty="0" smtClean="0"/>
          </a:p>
          <a:p>
            <a:pPr marL="812688" lvl="1" indent="-342900" algn="just">
              <a:lnSpc>
                <a:spcPct val="80000"/>
              </a:lnSpc>
              <a:buFont typeface="Wingdings" panose="05000000000000000000" pitchFamily="2" charset="2"/>
              <a:buChar char="Ø"/>
            </a:pPr>
            <a:r>
              <a:rPr lang="lv-LV" sz="1900" dirty="0" smtClean="0"/>
              <a:t>skolā (interešu izglītība sportā) [sporta bāzu pieejamība pēc stundām]</a:t>
            </a:r>
          </a:p>
          <a:p>
            <a:pPr marL="812688" lvl="1" indent="-342900" algn="just">
              <a:lnSpc>
                <a:spcPct val="80000"/>
              </a:lnSpc>
              <a:buFont typeface="Wingdings" panose="05000000000000000000" pitchFamily="2" charset="2"/>
              <a:buChar char="Ø"/>
            </a:pPr>
            <a:endParaRPr lang="lv-LV" sz="1400" dirty="0"/>
          </a:p>
          <a:p>
            <a:pPr marL="812688" lvl="1" indent="-342900" algn="just">
              <a:lnSpc>
                <a:spcPct val="80000"/>
              </a:lnSpc>
              <a:buFont typeface="Wingdings" panose="05000000000000000000" pitchFamily="2" charset="2"/>
              <a:buChar char="Ø"/>
            </a:pPr>
            <a:r>
              <a:rPr lang="lv-LV" sz="1900" dirty="0" smtClean="0"/>
              <a:t>ārpus skolas (profesionālās ievirzes sporta izglītība – sporta skolas un klubi)</a:t>
            </a:r>
          </a:p>
          <a:p>
            <a:pPr marL="342900" indent="-342900" algn="just">
              <a:lnSpc>
                <a:spcPct val="80000"/>
              </a:lnSpc>
              <a:buFont typeface="Wingdings" panose="05000000000000000000" pitchFamily="2" charset="2"/>
              <a:buChar char="Ø"/>
            </a:pPr>
            <a:endParaRPr lang="lv-LV" sz="1400" dirty="0"/>
          </a:p>
          <a:p>
            <a:pPr marL="342900" indent="-342900" algn="just">
              <a:lnSpc>
                <a:spcPct val="80000"/>
              </a:lnSpc>
              <a:buFont typeface="Wingdings" panose="05000000000000000000" pitchFamily="2" charset="2"/>
              <a:buChar char="Ø"/>
            </a:pPr>
            <a:r>
              <a:rPr lang="lv-LV" sz="1900" dirty="0" smtClean="0"/>
              <a:t>Dinamisko </a:t>
            </a:r>
            <a:r>
              <a:rPr lang="lv-LV" sz="1900" dirty="0"/>
              <a:t>paužu </a:t>
            </a:r>
            <a:r>
              <a:rPr lang="lv-LV" sz="1900" dirty="0" smtClean="0"/>
              <a:t>ieviešana vispārējās izglītības iestāžu 1.-6.klašu izglītojamo </a:t>
            </a:r>
            <a:r>
              <a:rPr lang="lv-LV" sz="1900" dirty="0"/>
              <a:t>stājas attīstīšanai un </a:t>
            </a:r>
            <a:r>
              <a:rPr lang="lv-LV" sz="1900" dirty="0" smtClean="0"/>
              <a:t>nostiprināšanai</a:t>
            </a:r>
          </a:p>
          <a:p>
            <a:pPr marL="342900" indent="-342900" algn="just">
              <a:lnSpc>
                <a:spcPct val="80000"/>
              </a:lnSpc>
              <a:buFont typeface="Wingdings" panose="05000000000000000000" pitchFamily="2" charset="2"/>
              <a:buChar char="Ø"/>
            </a:pPr>
            <a:endParaRPr lang="lv-LV" sz="1400" dirty="0"/>
          </a:p>
          <a:p>
            <a:pPr marL="342900" indent="-342900" algn="just">
              <a:lnSpc>
                <a:spcPct val="80000"/>
              </a:lnSpc>
              <a:buFont typeface="Wingdings" panose="05000000000000000000" pitchFamily="2" charset="2"/>
              <a:buChar char="Ø"/>
            </a:pPr>
            <a:r>
              <a:rPr lang="lv-LV" sz="1900" dirty="0" smtClean="0"/>
              <a:t>Atbalsts sporta inventāra atjaunošanai (50% iestādes dibinātāja līdzfinansējums)</a:t>
            </a:r>
          </a:p>
          <a:p>
            <a:pPr marL="342900" indent="-342900" algn="just">
              <a:lnSpc>
                <a:spcPct val="80000"/>
              </a:lnSpc>
              <a:buFont typeface="Wingdings" panose="05000000000000000000" pitchFamily="2" charset="2"/>
              <a:buChar char="Ø"/>
            </a:pPr>
            <a:endParaRPr lang="lv-LV" sz="1400" dirty="0"/>
          </a:p>
          <a:p>
            <a:pPr marL="342900" indent="-342900" algn="just">
              <a:lnSpc>
                <a:spcPct val="80000"/>
              </a:lnSpc>
              <a:buFont typeface="Wingdings" panose="05000000000000000000" pitchFamily="2" charset="2"/>
              <a:buChar char="Ø"/>
            </a:pPr>
            <a:r>
              <a:rPr lang="lv-LV" sz="1900" dirty="0" smtClean="0"/>
              <a:t>Atbalsts valstiska </a:t>
            </a:r>
            <a:r>
              <a:rPr lang="lv-LV" sz="1900" dirty="0"/>
              <a:t>mēroga sporta pasākumu organizēšanai vispārējo un profesionālo izglītības iestāžu </a:t>
            </a:r>
            <a:r>
              <a:rPr lang="lv-LV" sz="1900" dirty="0" smtClean="0"/>
              <a:t>audzēkņiem</a:t>
            </a:r>
            <a:endParaRPr lang="lv-LV" sz="1900" dirty="0" smtClean="0"/>
          </a:p>
          <a:p>
            <a:pPr marL="342900" indent="-342900" algn="just">
              <a:lnSpc>
                <a:spcPct val="80000"/>
              </a:lnSpc>
              <a:buFont typeface="Wingdings" panose="05000000000000000000" pitchFamily="2" charset="2"/>
              <a:buChar char="Ø"/>
            </a:pPr>
            <a:endParaRPr lang="lv-LV" sz="1400" dirty="0"/>
          </a:p>
          <a:p>
            <a:pPr marL="342900" indent="-342900" algn="just">
              <a:lnSpc>
                <a:spcPct val="80000"/>
              </a:lnSpc>
              <a:buFont typeface="Wingdings" panose="05000000000000000000" pitchFamily="2" charset="2"/>
              <a:buChar char="Ø"/>
            </a:pPr>
            <a:r>
              <a:rPr lang="lv-LV" sz="1900" dirty="0" smtClean="0"/>
              <a:t>Ģimenes nozīmes akcentēšana</a:t>
            </a:r>
          </a:p>
          <a:p>
            <a:pPr marL="342900" indent="-342900" algn="just">
              <a:lnSpc>
                <a:spcPct val="80000"/>
              </a:lnSpc>
              <a:buFont typeface="Wingdings" panose="05000000000000000000" pitchFamily="2" charset="2"/>
              <a:buChar char="Ø"/>
            </a:pPr>
            <a:endParaRPr lang="lv-LV" sz="1400" dirty="0"/>
          </a:p>
          <a:p>
            <a:pPr marL="342900" indent="-342900" algn="just">
              <a:lnSpc>
                <a:spcPct val="80000"/>
              </a:lnSpc>
              <a:buFont typeface="Wingdings" panose="05000000000000000000" pitchFamily="2" charset="2"/>
              <a:buChar char="Ø"/>
            </a:pPr>
            <a:r>
              <a:rPr lang="lv-LV" sz="1900" dirty="0"/>
              <a:t>Atbalsts projekta ‘’Sporto visa klase’’ </a:t>
            </a:r>
            <a:r>
              <a:rPr lang="lv-LV" sz="1900" dirty="0" smtClean="0"/>
              <a:t>turpināšanai (48 klases no 32 pašvaldībām)</a:t>
            </a:r>
          </a:p>
          <a:p>
            <a:pPr marL="342900" indent="-342900" algn="just">
              <a:lnSpc>
                <a:spcPct val="80000"/>
              </a:lnSpc>
              <a:buFont typeface="Wingdings" panose="05000000000000000000" pitchFamily="2" charset="2"/>
              <a:buChar char="Ø"/>
            </a:pPr>
            <a:endParaRPr lang="lv-LV" sz="1400" dirty="0"/>
          </a:p>
          <a:p>
            <a:pPr marL="342900" indent="-342900" algn="just">
              <a:lnSpc>
                <a:spcPct val="80000"/>
              </a:lnSpc>
              <a:buFont typeface="Wingdings" panose="05000000000000000000" pitchFamily="2" charset="2"/>
              <a:buChar char="Ø"/>
            </a:pPr>
            <a:r>
              <a:rPr lang="lv-LV" sz="1900" dirty="0" smtClean="0"/>
              <a:t>Bērnu un jauniešu </a:t>
            </a:r>
            <a:r>
              <a:rPr lang="lv-LV" sz="1900" b="1" u="sng" dirty="0" smtClean="0"/>
              <a:t>paradumu maiņa </a:t>
            </a:r>
            <a:r>
              <a:rPr lang="lv-LV" sz="1900" dirty="0" smtClean="0"/>
              <a:t>– fiziskā aktivitāte ikdienā kā paradums!</a:t>
            </a:r>
            <a:endParaRPr lang="lv-LV" sz="1900" dirty="0"/>
          </a:p>
          <a:p>
            <a:pPr algn="just">
              <a:lnSpc>
                <a:spcPct val="80000"/>
              </a:lnSpc>
            </a:pPr>
            <a:endParaRPr lang="en-US" sz="1900" dirty="0"/>
          </a:p>
        </p:txBody>
      </p:sp>
    </p:spTree>
    <p:extLst>
      <p:ext uri="{BB962C8B-B14F-4D97-AF65-F5344CB8AC3E}">
        <p14:creationId xmlns:p14="http://schemas.microsoft.com/office/powerpoint/2010/main" val="10861856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
                                            <p:txEl>
                                              <p:pRg st="10" end="10"/>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
                                            <p:txEl>
                                              <p:pRg st="12" end="12"/>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
                                            <p:txEl>
                                              <p:pRg st="14" end="14"/>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
                                            <p:txEl>
                                              <p:pRg st="16" end="16"/>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2">
                                            <p:txEl>
                                              <p:pRg st="18" end="1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1874</TotalTime>
  <Words>1577</Words>
  <Application>Microsoft Office PowerPoint</Application>
  <PresentationFormat>On-screen Show (4:3)</PresentationFormat>
  <Paragraphs>268</Paragraphs>
  <Slides>22</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22</vt:i4>
      </vt:variant>
    </vt:vector>
  </HeadingPairs>
  <TitlesOfParts>
    <vt:vector size="28" baseType="lpstr">
      <vt:lpstr>Arial</vt:lpstr>
      <vt:lpstr>Calibri</vt:lpstr>
      <vt:lpstr>Times New Roman</vt:lpstr>
      <vt:lpstr>Verdana</vt:lpstr>
      <vt:lpstr>Wingdings</vt:lpstr>
      <vt:lpstr>Office Theme</vt:lpstr>
      <vt:lpstr>VALSTS POLITIKA BĒRNU UN JAUNIEŠU SPORTA ATTĪSTĪBAI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Sporta politikas izstrāde un īstenošana nav individuāls darbs, tas ir komandas darbs.  Komanda = visa sabiedrība!</vt:lpstr>
      <vt:lpstr>Paldies par uzmanību!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SPORTA NOZARES AKTUALITĀTES</dc:title>
  <dc:creator>Edgars Severs</dc:creator>
  <cp:lastModifiedBy>Edgars Severs</cp:lastModifiedBy>
  <cp:revision>258</cp:revision>
  <dcterms:created xsi:type="dcterms:W3CDTF">2006-08-16T00:00:00Z</dcterms:created>
  <dcterms:modified xsi:type="dcterms:W3CDTF">2015-09-09T07:01:23Z</dcterms:modified>
</cp:coreProperties>
</file>